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4"/>
  </p:notesMasterIdLst>
  <p:handoutMasterIdLst>
    <p:handoutMasterId r:id="rId25"/>
  </p:handoutMasterIdLst>
  <p:sldIdLst>
    <p:sldId id="257" r:id="rId2"/>
    <p:sldId id="258" r:id="rId3"/>
    <p:sldId id="260" r:id="rId4"/>
    <p:sldId id="340" r:id="rId5"/>
    <p:sldId id="265" r:id="rId6"/>
    <p:sldId id="266" r:id="rId7"/>
    <p:sldId id="276" r:id="rId8"/>
    <p:sldId id="354" r:id="rId9"/>
    <p:sldId id="355" r:id="rId10"/>
    <p:sldId id="313" r:id="rId11"/>
    <p:sldId id="280" r:id="rId12"/>
    <p:sldId id="356" r:id="rId13"/>
    <p:sldId id="283" r:id="rId14"/>
    <p:sldId id="358" r:id="rId15"/>
    <p:sldId id="304" r:id="rId16"/>
    <p:sldId id="357" r:id="rId17"/>
    <p:sldId id="344" r:id="rId18"/>
    <p:sldId id="345" r:id="rId19"/>
    <p:sldId id="346" r:id="rId20"/>
    <p:sldId id="359" r:id="rId21"/>
    <p:sldId id="361" r:id="rId22"/>
    <p:sldId id="360" r:id="rId23"/>
  </p:sldIdLst>
  <p:sldSz cx="10691813" cy="75596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기본 구역" id="{2D6F290A-368B-4788-8DA9-0C11B90AFB5E}">
          <p14:sldIdLst>
            <p14:sldId id="257"/>
            <p14:sldId id="258"/>
            <p14:sldId id="260"/>
            <p14:sldId id="340"/>
            <p14:sldId id="265"/>
            <p14:sldId id="266"/>
            <p14:sldId id="276"/>
            <p14:sldId id="354"/>
            <p14:sldId id="355"/>
            <p14:sldId id="313"/>
            <p14:sldId id="280"/>
            <p14:sldId id="356"/>
            <p14:sldId id="283"/>
            <p14:sldId id="358"/>
            <p14:sldId id="304"/>
            <p14:sldId id="357"/>
            <p14:sldId id="344"/>
            <p14:sldId id="345"/>
            <p14:sldId id="346"/>
          </p14:sldIdLst>
        </p14:section>
        <p14:section name="세재 안내" id="{A30EACD4-9D1F-4767-9387-18016C692D7B}">
          <p14:sldIdLst>
            <p14:sldId id="359"/>
            <p14:sldId id="361"/>
            <p14:sldId id="360"/>
          </p14:sldIdLst>
        </p14:section>
      </p14:sectionLst>
    </p:ex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51C39"/>
    <a:srgbClr val="07062F"/>
    <a:srgbClr val="272154"/>
    <a:srgbClr val="FFCB32"/>
    <a:srgbClr val="003FFF"/>
    <a:srgbClr val="84BC60"/>
    <a:srgbClr val="989898"/>
    <a:srgbClr val="FF0000"/>
    <a:srgbClr val="FC7F02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786" autoAdjust="0"/>
    <p:restoredTop sz="96101" autoAdjust="0"/>
  </p:normalViewPr>
  <p:slideViewPr>
    <p:cSldViewPr showGuides="1">
      <p:cViewPr varScale="1">
        <p:scale>
          <a:sx n="103" d="100"/>
          <a:sy n="103" d="100"/>
        </p:scale>
        <p:origin x="-1368" y="-72"/>
      </p:cViewPr>
      <p:guideLst>
        <p:guide orient="horz" pos="2381"/>
        <p:guide pos="336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50" d="100"/>
        <a:sy n="150" d="100"/>
      </p:scale>
      <p:origin x="0" y="0"/>
    </p:cViewPr>
  </p:notesTextViewPr>
  <p:notesViewPr>
    <p:cSldViewPr>
      <p:cViewPr varScale="1">
        <p:scale>
          <a:sx n="75" d="100"/>
          <a:sy n="75" d="100"/>
        </p:scale>
        <p:origin x="-294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49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ex Min" userId="9ef0a85645ad0c76" providerId="LiveId" clId="{C01502B7-B7CD-439E-979E-2C1F2D097248}"/>
    <pc:docChg chg="undo redo custSel addSld delSld modSld sldOrd addSection modSection">
      <pc:chgData name="Alex Min" userId="9ef0a85645ad0c76" providerId="LiveId" clId="{C01502B7-B7CD-439E-979E-2C1F2D097248}" dt="2025-10-19T07:14:59.305" v="17987" actId="1076"/>
      <pc:docMkLst>
        <pc:docMk/>
      </pc:docMkLst>
      <pc:sldChg chg="modSp mod">
        <pc:chgData name="Alex Min" userId="9ef0a85645ad0c76" providerId="LiveId" clId="{C01502B7-B7CD-439E-979E-2C1F2D097248}" dt="2025-10-19T07:14:59.305" v="17987" actId="1076"/>
        <pc:sldMkLst>
          <pc:docMk/>
          <pc:sldMk cId="887285024" sldId="258"/>
        </pc:sldMkLst>
        <pc:spChg chg="mod">
          <ac:chgData name="Alex Min" userId="9ef0a85645ad0c76" providerId="LiveId" clId="{C01502B7-B7CD-439E-979E-2C1F2D097248}" dt="2025-10-19T07:14:59.305" v="17987" actId="1076"/>
          <ac:spMkLst>
            <pc:docMk/>
            <pc:sldMk cId="887285024" sldId="258"/>
            <ac:spMk id="11" creationId="{17E281C5-552F-2EF4-0BBF-9C0BAEB6BE7E}"/>
          </ac:spMkLst>
        </pc:spChg>
      </pc:sldChg>
      <pc:sldChg chg="modSp mod">
        <pc:chgData name="Alex Min" userId="9ef0a85645ad0c76" providerId="LiveId" clId="{C01502B7-B7CD-439E-979E-2C1F2D097248}" dt="2025-10-19T05:35:14.871" v="15191" actId="207"/>
        <pc:sldMkLst>
          <pc:docMk/>
          <pc:sldMk cId="299050893" sldId="267"/>
        </pc:sldMkLst>
        <pc:spChg chg="mod">
          <ac:chgData name="Alex Min" userId="9ef0a85645ad0c76" providerId="LiveId" clId="{C01502B7-B7CD-439E-979E-2C1F2D097248}" dt="2025-10-19T05:35:11.234" v="15190" actId="2711"/>
          <ac:spMkLst>
            <pc:docMk/>
            <pc:sldMk cId="299050893" sldId="267"/>
            <ac:spMk id="48" creationId="{F6A0FE8B-D5DE-56CC-B664-27B4EC97257D}"/>
          </ac:spMkLst>
        </pc:spChg>
        <pc:spChg chg="mod">
          <ac:chgData name="Alex Min" userId="9ef0a85645ad0c76" providerId="LiveId" clId="{C01502B7-B7CD-439E-979E-2C1F2D097248}" dt="2025-10-19T05:35:11.234" v="15190" actId="2711"/>
          <ac:spMkLst>
            <pc:docMk/>
            <pc:sldMk cId="299050893" sldId="267"/>
            <ac:spMk id="49" creationId="{F4AD1028-FD2C-4DAE-4622-0CF5D7B3607C}"/>
          </ac:spMkLst>
        </pc:spChg>
        <pc:spChg chg="mod">
          <ac:chgData name="Alex Min" userId="9ef0a85645ad0c76" providerId="LiveId" clId="{C01502B7-B7CD-439E-979E-2C1F2D097248}" dt="2025-10-19T05:35:11.234" v="15190" actId="2711"/>
          <ac:spMkLst>
            <pc:docMk/>
            <pc:sldMk cId="299050893" sldId="267"/>
            <ac:spMk id="50" creationId="{FB74664A-44B6-D05E-D9C9-0BFCA2E18E91}"/>
          </ac:spMkLst>
        </pc:spChg>
        <pc:spChg chg="mod">
          <ac:chgData name="Alex Min" userId="9ef0a85645ad0c76" providerId="LiveId" clId="{C01502B7-B7CD-439E-979E-2C1F2D097248}" dt="2025-10-19T05:35:11.234" v="15190" actId="2711"/>
          <ac:spMkLst>
            <pc:docMk/>
            <pc:sldMk cId="299050893" sldId="267"/>
            <ac:spMk id="60" creationId="{9C4E078B-2D3B-6367-DB08-53A2C6800906}"/>
          </ac:spMkLst>
        </pc:spChg>
        <pc:spChg chg="mod">
          <ac:chgData name="Alex Min" userId="9ef0a85645ad0c76" providerId="LiveId" clId="{C01502B7-B7CD-439E-979E-2C1F2D097248}" dt="2025-10-19T05:35:11.234" v="15190" actId="2711"/>
          <ac:spMkLst>
            <pc:docMk/>
            <pc:sldMk cId="299050893" sldId="267"/>
            <ac:spMk id="61" creationId="{EB44CB84-D9CB-3883-AEC4-25C337821168}"/>
          </ac:spMkLst>
        </pc:spChg>
        <pc:spChg chg="mod">
          <ac:chgData name="Alex Min" userId="9ef0a85645ad0c76" providerId="LiveId" clId="{C01502B7-B7CD-439E-979E-2C1F2D097248}" dt="2025-10-19T05:35:11.234" v="15190" actId="2711"/>
          <ac:spMkLst>
            <pc:docMk/>
            <pc:sldMk cId="299050893" sldId="267"/>
            <ac:spMk id="64" creationId="{E9D9F7A5-6D1D-C09B-2F87-87A696F070C0}"/>
          </ac:spMkLst>
        </pc:spChg>
        <pc:spChg chg="mod">
          <ac:chgData name="Alex Min" userId="9ef0a85645ad0c76" providerId="LiveId" clId="{C01502B7-B7CD-439E-979E-2C1F2D097248}" dt="2025-10-19T05:35:11.234" v="15190" actId="2711"/>
          <ac:spMkLst>
            <pc:docMk/>
            <pc:sldMk cId="299050893" sldId="267"/>
            <ac:spMk id="70" creationId="{BE6396E9-AFCF-1EE6-9174-4FFBFD869BBA}"/>
          </ac:spMkLst>
        </pc:spChg>
        <pc:spChg chg="mod">
          <ac:chgData name="Alex Min" userId="9ef0a85645ad0c76" providerId="LiveId" clId="{C01502B7-B7CD-439E-979E-2C1F2D097248}" dt="2025-10-19T05:35:11.234" v="15190" actId="2711"/>
          <ac:spMkLst>
            <pc:docMk/>
            <pc:sldMk cId="299050893" sldId="267"/>
            <ac:spMk id="71" creationId="{21CF7684-3828-48BB-CA00-FF61F18AB397}"/>
          </ac:spMkLst>
        </pc:spChg>
        <pc:spChg chg="mod">
          <ac:chgData name="Alex Min" userId="9ef0a85645ad0c76" providerId="LiveId" clId="{C01502B7-B7CD-439E-979E-2C1F2D097248}" dt="2025-10-19T05:35:11.234" v="15190" actId="2711"/>
          <ac:spMkLst>
            <pc:docMk/>
            <pc:sldMk cId="299050893" sldId="267"/>
            <ac:spMk id="75" creationId="{6C778E78-B69B-A3B6-3677-053ABDAFDF3E}"/>
          </ac:spMkLst>
        </pc:spChg>
        <pc:spChg chg="mod">
          <ac:chgData name="Alex Min" userId="9ef0a85645ad0c76" providerId="LiveId" clId="{C01502B7-B7CD-439E-979E-2C1F2D097248}" dt="2025-10-19T05:35:11.234" v="15190" actId="2711"/>
          <ac:spMkLst>
            <pc:docMk/>
            <pc:sldMk cId="299050893" sldId="267"/>
            <ac:spMk id="77" creationId="{AA556EED-846C-9B3B-EAEB-8F7AE815330D}"/>
          </ac:spMkLst>
        </pc:spChg>
        <pc:graphicFrameChg chg="modGraphic">
          <ac:chgData name="Alex Min" userId="9ef0a85645ad0c76" providerId="LiveId" clId="{C01502B7-B7CD-439E-979E-2C1F2D097248}" dt="2025-10-19T05:35:14.871" v="15191" actId="207"/>
          <ac:graphicFrameMkLst>
            <pc:docMk/>
            <pc:sldMk cId="299050893" sldId="267"/>
            <ac:graphicFrameMk id="79" creationId="{04068221-4A68-F029-5AB0-78F624050D0D}"/>
          </ac:graphicFrameMkLst>
        </pc:graphicFrameChg>
      </pc:sldChg>
      <pc:sldChg chg="modSp mod">
        <pc:chgData name="Alex Min" userId="9ef0a85645ad0c76" providerId="LiveId" clId="{C01502B7-B7CD-439E-979E-2C1F2D097248}" dt="2025-10-14T08:59:33.730" v="0" actId="14100"/>
        <pc:sldMkLst>
          <pc:docMk/>
          <pc:sldMk cId="2111142191" sldId="275"/>
        </pc:sldMkLst>
        <pc:picChg chg="mod">
          <ac:chgData name="Alex Min" userId="9ef0a85645ad0c76" providerId="LiveId" clId="{C01502B7-B7CD-439E-979E-2C1F2D097248}" dt="2025-10-14T08:59:33.730" v="0" actId="14100"/>
          <ac:picMkLst>
            <pc:docMk/>
            <pc:sldMk cId="2111142191" sldId="275"/>
            <ac:picMk id="7" creationId="{6D7D72E2-652F-C7C7-4023-B066934B9548}"/>
          </ac:picMkLst>
        </pc:picChg>
      </pc:sldChg>
      <pc:sldChg chg="modSp mod">
        <pc:chgData name="Alex Min" userId="9ef0a85645ad0c76" providerId="LiveId" clId="{C01502B7-B7CD-439E-979E-2C1F2D097248}" dt="2025-10-14T09:00:17.170" v="24" actId="1035"/>
        <pc:sldMkLst>
          <pc:docMk/>
          <pc:sldMk cId="1322310037" sldId="276"/>
        </pc:sldMkLst>
        <pc:spChg chg="mod">
          <ac:chgData name="Alex Min" userId="9ef0a85645ad0c76" providerId="LiveId" clId="{C01502B7-B7CD-439E-979E-2C1F2D097248}" dt="2025-10-14T09:00:00.806" v="5" actId="2085"/>
          <ac:spMkLst>
            <pc:docMk/>
            <pc:sldMk cId="1322310037" sldId="276"/>
            <ac:spMk id="3" creationId="{524FF18F-2849-A606-39EE-BBB6D10C9A5B}"/>
          </ac:spMkLst>
        </pc:spChg>
        <pc:grpChg chg="mod">
          <ac:chgData name="Alex Min" userId="9ef0a85645ad0c76" providerId="LiveId" clId="{C01502B7-B7CD-439E-979E-2C1F2D097248}" dt="2025-10-14T09:00:11.569" v="20" actId="1035"/>
          <ac:grpSpMkLst>
            <pc:docMk/>
            <pc:sldMk cId="1322310037" sldId="276"/>
            <ac:grpSpMk id="29" creationId="{198A3A9E-3ABE-45D5-BE1A-CA2C35E438F9}"/>
          </ac:grpSpMkLst>
        </pc:grpChg>
        <pc:picChg chg="mod">
          <ac:chgData name="Alex Min" userId="9ef0a85645ad0c76" providerId="LiveId" clId="{C01502B7-B7CD-439E-979E-2C1F2D097248}" dt="2025-10-14T09:00:17.170" v="24" actId="1035"/>
          <ac:picMkLst>
            <pc:docMk/>
            <pc:sldMk cId="1322310037" sldId="276"/>
            <ac:picMk id="7" creationId="{EF5F2F26-F222-9D48-5ECE-44B45C188375}"/>
          </ac:picMkLst>
        </pc:picChg>
      </pc:sldChg>
      <pc:sldChg chg="addSp delSp modSp mod">
        <pc:chgData name="Alex Min" userId="9ef0a85645ad0c76" providerId="LiveId" clId="{C01502B7-B7CD-439E-979E-2C1F2D097248}" dt="2025-10-19T06:41:35.702" v="16756" actId="20577"/>
        <pc:sldMkLst>
          <pc:docMk/>
          <pc:sldMk cId="471358308" sldId="281"/>
        </pc:sldMkLst>
        <pc:spChg chg="mod">
          <ac:chgData name="Alex Min" userId="9ef0a85645ad0c76" providerId="LiveId" clId="{C01502B7-B7CD-439E-979E-2C1F2D097248}" dt="2025-10-19T06:34:27.361" v="16674"/>
          <ac:spMkLst>
            <pc:docMk/>
            <pc:sldMk cId="471358308" sldId="281"/>
            <ac:spMk id="3" creationId="{798981E7-F8BB-7F85-A6BE-894491FE2680}"/>
          </ac:spMkLst>
        </pc:spChg>
        <pc:spChg chg="mod">
          <ac:chgData name="Alex Min" userId="9ef0a85645ad0c76" providerId="LiveId" clId="{C01502B7-B7CD-439E-979E-2C1F2D097248}" dt="2025-10-19T06:34:27.361" v="16674"/>
          <ac:spMkLst>
            <pc:docMk/>
            <pc:sldMk cId="471358308" sldId="281"/>
            <ac:spMk id="10" creationId="{8467E6B7-CAF4-87C9-56A2-BAAEAC01FFD2}"/>
          </ac:spMkLst>
        </pc:spChg>
        <pc:spChg chg="mod">
          <ac:chgData name="Alex Min" userId="9ef0a85645ad0c76" providerId="LiveId" clId="{C01502B7-B7CD-439E-979E-2C1F2D097248}" dt="2025-10-19T06:34:27.361" v="16674"/>
          <ac:spMkLst>
            <pc:docMk/>
            <pc:sldMk cId="471358308" sldId="281"/>
            <ac:spMk id="63" creationId="{411923A3-8C7E-5E62-7094-FFD626A00450}"/>
          </ac:spMkLst>
        </pc:spChg>
        <pc:spChg chg="mod">
          <ac:chgData name="Alex Min" userId="9ef0a85645ad0c76" providerId="LiveId" clId="{C01502B7-B7CD-439E-979E-2C1F2D097248}" dt="2025-10-19T06:34:27.361" v="16674"/>
          <ac:spMkLst>
            <pc:docMk/>
            <pc:sldMk cId="471358308" sldId="281"/>
            <ac:spMk id="271" creationId="{419BF5E5-828C-F537-2ACE-4E48E9DDE559}"/>
          </ac:spMkLst>
        </pc:spChg>
        <pc:spChg chg="mod">
          <ac:chgData name="Alex Min" userId="9ef0a85645ad0c76" providerId="LiveId" clId="{C01502B7-B7CD-439E-979E-2C1F2D097248}" dt="2025-10-19T06:40:55.891" v="16708" actId="14100"/>
          <ac:spMkLst>
            <pc:docMk/>
            <pc:sldMk cId="471358308" sldId="281"/>
            <ac:spMk id="314" creationId="{64067564-3F1F-1FD7-E5DC-E6E34E926A73}"/>
          </ac:spMkLst>
        </pc:spChg>
        <pc:spChg chg="mod">
          <ac:chgData name="Alex Min" userId="9ef0a85645ad0c76" providerId="LiveId" clId="{C01502B7-B7CD-439E-979E-2C1F2D097248}" dt="2025-10-19T06:41:24.349" v="16720" actId="3064"/>
          <ac:spMkLst>
            <pc:docMk/>
            <pc:sldMk cId="471358308" sldId="281"/>
            <ac:spMk id="315" creationId="{F7636893-3658-1EFA-85C2-17F6822ED322}"/>
          </ac:spMkLst>
        </pc:spChg>
        <pc:spChg chg="mod">
          <ac:chgData name="Alex Min" userId="9ef0a85645ad0c76" providerId="LiveId" clId="{C01502B7-B7CD-439E-979E-2C1F2D097248}" dt="2025-10-19T06:41:24.349" v="16720" actId="3064"/>
          <ac:spMkLst>
            <pc:docMk/>
            <pc:sldMk cId="471358308" sldId="281"/>
            <ac:spMk id="317" creationId="{542DC9E6-363B-078D-6476-4E5EB94FE545}"/>
          </ac:spMkLst>
        </pc:spChg>
        <pc:spChg chg="mod">
          <ac:chgData name="Alex Min" userId="9ef0a85645ad0c76" providerId="LiveId" clId="{C01502B7-B7CD-439E-979E-2C1F2D097248}" dt="2025-10-19T06:41:24.349" v="16720" actId="3064"/>
          <ac:spMkLst>
            <pc:docMk/>
            <pc:sldMk cId="471358308" sldId="281"/>
            <ac:spMk id="320" creationId="{C1A7027B-06B9-379C-9C8C-BCD05FD352B4}"/>
          </ac:spMkLst>
        </pc:spChg>
        <pc:spChg chg="mod">
          <ac:chgData name="Alex Min" userId="9ef0a85645ad0c76" providerId="LiveId" clId="{C01502B7-B7CD-439E-979E-2C1F2D097248}" dt="2025-10-19T06:41:24.349" v="16720" actId="3064"/>
          <ac:spMkLst>
            <pc:docMk/>
            <pc:sldMk cId="471358308" sldId="281"/>
            <ac:spMk id="323" creationId="{EAC164D2-7EE9-F551-9049-7ECB99A24FD9}"/>
          </ac:spMkLst>
        </pc:spChg>
        <pc:spChg chg="mod">
          <ac:chgData name="Alex Min" userId="9ef0a85645ad0c76" providerId="LiveId" clId="{C01502B7-B7CD-439E-979E-2C1F2D097248}" dt="2025-10-19T06:41:35.702" v="16756" actId="20577"/>
          <ac:spMkLst>
            <pc:docMk/>
            <pc:sldMk cId="471358308" sldId="281"/>
            <ac:spMk id="324" creationId="{AF665BDA-5475-B233-3408-D3BC05E08556}"/>
          </ac:spMkLst>
        </pc:spChg>
        <pc:spChg chg="mod">
          <ac:chgData name="Alex Min" userId="9ef0a85645ad0c76" providerId="LiveId" clId="{C01502B7-B7CD-439E-979E-2C1F2D097248}" dt="2025-10-19T06:34:27.361" v="16674"/>
          <ac:spMkLst>
            <pc:docMk/>
            <pc:sldMk cId="471358308" sldId="281"/>
            <ac:spMk id="350" creationId="{1967523D-24A1-A013-1F41-B5F356EDBC42}"/>
          </ac:spMkLst>
        </pc:spChg>
        <pc:spChg chg="mod">
          <ac:chgData name="Alex Min" userId="9ef0a85645ad0c76" providerId="LiveId" clId="{C01502B7-B7CD-439E-979E-2C1F2D097248}" dt="2025-10-19T06:34:27.361" v="16674"/>
          <ac:spMkLst>
            <pc:docMk/>
            <pc:sldMk cId="471358308" sldId="281"/>
            <ac:spMk id="385" creationId="{8A44ED7A-8830-8056-64CF-65777E973B35}"/>
          </ac:spMkLst>
        </pc:spChg>
        <pc:spChg chg="mod">
          <ac:chgData name="Alex Min" userId="9ef0a85645ad0c76" providerId="LiveId" clId="{C01502B7-B7CD-439E-979E-2C1F2D097248}" dt="2025-10-19T06:34:27.361" v="16674"/>
          <ac:spMkLst>
            <pc:docMk/>
            <pc:sldMk cId="471358308" sldId="281"/>
            <ac:spMk id="395" creationId="{A0E16F54-864B-D4D8-B9BC-68FF052CF24C}"/>
          </ac:spMkLst>
        </pc:spChg>
        <pc:spChg chg="mod">
          <ac:chgData name="Alex Min" userId="9ef0a85645ad0c76" providerId="LiveId" clId="{C01502B7-B7CD-439E-979E-2C1F2D097248}" dt="2025-10-19T06:34:27.361" v="16674"/>
          <ac:spMkLst>
            <pc:docMk/>
            <pc:sldMk cId="471358308" sldId="281"/>
            <ac:spMk id="400" creationId="{385D7869-31F8-1467-4F39-D0763491E80A}"/>
          </ac:spMkLst>
        </pc:spChg>
        <pc:spChg chg="mod">
          <ac:chgData name="Alex Min" userId="9ef0a85645ad0c76" providerId="LiveId" clId="{C01502B7-B7CD-439E-979E-2C1F2D097248}" dt="2025-10-19T06:34:27.361" v="16674"/>
          <ac:spMkLst>
            <pc:docMk/>
            <pc:sldMk cId="471358308" sldId="281"/>
            <ac:spMk id="414" creationId="{94EFC50B-5EEA-AFAF-21DE-C3ED17013917}"/>
          </ac:spMkLst>
        </pc:spChg>
        <pc:spChg chg="mod">
          <ac:chgData name="Alex Min" userId="9ef0a85645ad0c76" providerId="LiveId" clId="{C01502B7-B7CD-439E-979E-2C1F2D097248}" dt="2025-10-19T06:34:27.361" v="16674"/>
          <ac:spMkLst>
            <pc:docMk/>
            <pc:sldMk cId="471358308" sldId="281"/>
            <ac:spMk id="461" creationId="{30E574D8-C682-F801-6F15-B67C9B7BF5F3}"/>
          </ac:spMkLst>
        </pc:spChg>
        <pc:picChg chg="add mod">
          <ac:chgData name="Alex Min" userId="9ef0a85645ad0c76" providerId="LiveId" clId="{C01502B7-B7CD-439E-979E-2C1F2D097248}" dt="2025-10-19T06:34:47.179" v="16681" actId="1076"/>
          <ac:picMkLst>
            <pc:docMk/>
            <pc:sldMk cId="471358308" sldId="281"/>
            <ac:picMk id="495" creationId="{EC6473F5-F9D3-2364-112F-11618EC81B9F}"/>
          </ac:picMkLst>
        </pc:picChg>
        <pc:picChg chg="add del mod modCrop">
          <ac:chgData name="Alex Min" userId="9ef0a85645ad0c76" providerId="LiveId" clId="{C01502B7-B7CD-439E-979E-2C1F2D097248}" dt="2025-10-19T06:40:12.346" v="16700" actId="478"/>
          <ac:picMkLst>
            <pc:docMk/>
            <pc:sldMk cId="471358308" sldId="281"/>
            <ac:picMk id="497" creationId="{14E0D29C-A944-39C3-93DE-5E35CB9293F0}"/>
          </ac:picMkLst>
        </pc:picChg>
        <pc:picChg chg="add mod ord modCrop">
          <ac:chgData name="Alex Min" userId="9ef0a85645ad0c76" providerId="LiveId" clId="{C01502B7-B7CD-439E-979E-2C1F2D097248}" dt="2025-10-19T06:40:46.363" v="16707" actId="14100"/>
          <ac:picMkLst>
            <pc:docMk/>
            <pc:sldMk cId="471358308" sldId="281"/>
            <ac:picMk id="499" creationId="{34202DCA-3A89-1F90-5CA4-4B022A3FFAF7}"/>
          </ac:picMkLst>
        </pc:picChg>
      </pc:sldChg>
      <pc:sldChg chg="modSp mod">
        <pc:chgData name="Alex Min" userId="9ef0a85645ad0c76" providerId="LiveId" clId="{C01502B7-B7CD-439E-979E-2C1F2D097248}" dt="2025-10-19T05:36:26.291" v="15203" actId="2711"/>
        <pc:sldMkLst>
          <pc:docMk/>
          <pc:sldMk cId="1355528111" sldId="282"/>
        </pc:sldMkLst>
        <pc:spChg chg="mod">
          <ac:chgData name="Alex Min" userId="9ef0a85645ad0c76" providerId="LiveId" clId="{C01502B7-B7CD-439E-979E-2C1F2D097248}" dt="2025-10-19T05:36:26.291" v="15203" actId="2711"/>
          <ac:spMkLst>
            <pc:docMk/>
            <pc:sldMk cId="1355528111" sldId="282"/>
            <ac:spMk id="7" creationId="{A2C1E4D4-5F6D-63AF-95C9-D2775F127015}"/>
          </ac:spMkLst>
        </pc:spChg>
        <pc:spChg chg="mod ord">
          <ac:chgData name="Alex Min" userId="9ef0a85645ad0c76" providerId="LiveId" clId="{C01502B7-B7CD-439E-979E-2C1F2D097248}" dt="2025-10-15T02:34:40.234" v="69" actId="206"/>
          <ac:spMkLst>
            <pc:docMk/>
            <pc:sldMk cId="1355528111" sldId="282"/>
            <ac:spMk id="57" creationId="{9698A7E3-6A7E-F96E-5F81-C4254BD81B98}"/>
          </ac:spMkLst>
        </pc:spChg>
        <pc:spChg chg="mod">
          <ac:chgData name="Alex Min" userId="9ef0a85645ad0c76" providerId="LiveId" clId="{C01502B7-B7CD-439E-979E-2C1F2D097248}" dt="2025-10-15T00:06:03.371" v="63" actId="206"/>
          <ac:spMkLst>
            <pc:docMk/>
            <pc:sldMk cId="1355528111" sldId="282"/>
            <ac:spMk id="58" creationId="{C658A29A-A09D-6864-9774-53910DD7D4E8}"/>
          </ac:spMkLst>
        </pc:spChg>
        <pc:spChg chg="mod">
          <ac:chgData name="Alex Min" userId="9ef0a85645ad0c76" providerId="LiveId" clId="{C01502B7-B7CD-439E-979E-2C1F2D097248}" dt="2025-10-15T02:35:30.518" v="71" actId="1076"/>
          <ac:spMkLst>
            <pc:docMk/>
            <pc:sldMk cId="1355528111" sldId="282"/>
            <ac:spMk id="59" creationId="{6A359FDD-2BB6-E7C9-5143-D1D40EEA3127}"/>
          </ac:spMkLst>
        </pc:spChg>
        <pc:spChg chg="mod">
          <ac:chgData name="Alex Min" userId="9ef0a85645ad0c76" providerId="LiveId" clId="{C01502B7-B7CD-439E-979E-2C1F2D097248}" dt="2025-10-15T02:35:35.391" v="72" actId="20577"/>
          <ac:spMkLst>
            <pc:docMk/>
            <pc:sldMk cId="1355528111" sldId="282"/>
            <ac:spMk id="342" creationId="{97D06ECC-5752-99AA-F1A8-7DFA51D408FF}"/>
          </ac:spMkLst>
        </pc:spChg>
        <pc:graphicFrameChg chg="mod ord">
          <ac:chgData name="Alex Min" userId="9ef0a85645ad0c76" providerId="LiveId" clId="{C01502B7-B7CD-439E-979E-2C1F2D097248}" dt="2025-10-15T02:34:22.699" v="64"/>
          <ac:graphicFrameMkLst>
            <pc:docMk/>
            <pc:sldMk cId="1355528111" sldId="282"/>
            <ac:graphicFrameMk id="56" creationId="{B1E0A2DA-6F35-D20E-D312-7789BBCDE853}"/>
          </ac:graphicFrameMkLst>
        </pc:graphicFrameChg>
        <pc:cxnChg chg="mod">
          <ac:chgData name="Alex Min" userId="9ef0a85645ad0c76" providerId="LiveId" clId="{C01502B7-B7CD-439E-979E-2C1F2D097248}" dt="2025-10-15T02:35:30.518" v="71" actId="1076"/>
          <ac:cxnSpMkLst>
            <pc:docMk/>
            <pc:sldMk cId="1355528111" sldId="282"/>
            <ac:cxnSpMk id="63" creationId="{B4752559-FA88-E6F7-1926-FC3C943EF420}"/>
          </ac:cxnSpMkLst>
        </pc:cxnChg>
      </pc:sldChg>
      <pc:sldChg chg="modSp mod">
        <pc:chgData name="Alex Min" userId="9ef0a85645ad0c76" providerId="LiveId" clId="{C01502B7-B7CD-439E-979E-2C1F2D097248}" dt="2025-10-19T03:47:30.971" v="11829" actId="404"/>
        <pc:sldMkLst>
          <pc:docMk/>
          <pc:sldMk cId="3933235842" sldId="283"/>
        </pc:sldMkLst>
        <pc:graphicFrameChg chg="mod modGraphic">
          <ac:chgData name="Alex Min" userId="9ef0a85645ad0c76" providerId="LiveId" clId="{C01502B7-B7CD-439E-979E-2C1F2D097248}" dt="2025-10-19T03:47:22.123" v="11823" actId="404"/>
          <ac:graphicFrameMkLst>
            <pc:docMk/>
            <pc:sldMk cId="3933235842" sldId="283"/>
            <ac:graphicFrameMk id="344" creationId="{562059F2-EABF-E17A-8ECF-CF9DA1DAA545}"/>
          </ac:graphicFrameMkLst>
        </pc:graphicFrameChg>
        <pc:graphicFrameChg chg="modGraphic">
          <ac:chgData name="Alex Min" userId="9ef0a85645ad0c76" providerId="LiveId" clId="{C01502B7-B7CD-439E-979E-2C1F2D097248}" dt="2025-10-19T03:47:25.891" v="11825" actId="404"/>
          <ac:graphicFrameMkLst>
            <pc:docMk/>
            <pc:sldMk cId="3933235842" sldId="283"/>
            <ac:graphicFrameMk id="345" creationId="{AA407CEF-54B4-9F08-DE6C-00FDA10139C8}"/>
          </ac:graphicFrameMkLst>
        </pc:graphicFrameChg>
        <pc:graphicFrameChg chg="modGraphic">
          <ac:chgData name="Alex Min" userId="9ef0a85645ad0c76" providerId="LiveId" clId="{C01502B7-B7CD-439E-979E-2C1F2D097248}" dt="2025-10-19T03:47:28.243" v="11827" actId="404"/>
          <ac:graphicFrameMkLst>
            <pc:docMk/>
            <pc:sldMk cId="3933235842" sldId="283"/>
            <ac:graphicFrameMk id="346" creationId="{7F5F9366-6A75-AF49-59EE-53F9D7BAF768}"/>
          </ac:graphicFrameMkLst>
        </pc:graphicFrameChg>
        <pc:graphicFrameChg chg="modGraphic">
          <ac:chgData name="Alex Min" userId="9ef0a85645ad0c76" providerId="LiveId" clId="{C01502B7-B7CD-439E-979E-2C1F2D097248}" dt="2025-10-19T03:47:30.971" v="11829" actId="404"/>
          <ac:graphicFrameMkLst>
            <pc:docMk/>
            <pc:sldMk cId="3933235842" sldId="283"/>
            <ac:graphicFrameMk id="347" creationId="{CB25FF89-0FD6-A5A5-0296-321A099099A2}"/>
          </ac:graphicFrameMkLst>
        </pc:graphicFrameChg>
      </pc:sldChg>
      <pc:sldChg chg="modSp mod">
        <pc:chgData name="Alex Min" userId="9ef0a85645ad0c76" providerId="LiveId" clId="{C01502B7-B7CD-439E-979E-2C1F2D097248}" dt="2025-10-19T05:35:38.080" v="15195" actId="2711"/>
        <pc:sldMkLst>
          <pc:docMk/>
          <pc:sldMk cId="1482124536" sldId="284"/>
        </pc:sldMkLst>
        <pc:spChg chg="mod">
          <ac:chgData name="Alex Min" userId="9ef0a85645ad0c76" providerId="LiveId" clId="{C01502B7-B7CD-439E-979E-2C1F2D097248}" dt="2025-10-19T05:35:38.080" v="15195" actId="2711"/>
          <ac:spMkLst>
            <pc:docMk/>
            <pc:sldMk cId="1482124536" sldId="284"/>
            <ac:spMk id="55" creationId="{F6724FD5-20A2-EE87-CBA4-8E5C39BB76ED}"/>
          </ac:spMkLst>
        </pc:spChg>
        <pc:spChg chg="mod">
          <ac:chgData name="Alex Min" userId="9ef0a85645ad0c76" providerId="LiveId" clId="{C01502B7-B7CD-439E-979E-2C1F2D097248}" dt="2025-10-19T05:35:32.526" v="15192" actId="2711"/>
          <ac:spMkLst>
            <pc:docMk/>
            <pc:sldMk cId="1482124536" sldId="284"/>
            <ac:spMk id="56" creationId="{EF3C9527-E9E5-C036-6E84-B55EFB51D64F}"/>
          </ac:spMkLst>
        </pc:spChg>
        <pc:spChg chg="mod">
          <ac:chgData name="Alex Min" userId="9ef0a85645ad0c76" providerId="LiveId" clId="{C01502B7-B7CD-439E-979E-2C1F2D097248}" dt="2025-10-19T05:35:32.526" v="15192" actId="2711"/>
          <ac:spMkLst>
            <pc:docMk/>
            <pc:sldMk cId="1482124536" sldId="284"/>
            <ac:spMk id="58" creationId="{F66FBB84-4632-6EBD-926D-039B36304A95}"/>
          </ac:spMkLst>
        </pc:spChg>
        <pc:spChg chg="mod">
          <ac:chgData name="Alex Min" userId="9ef0a85645ad0c76" providerId="LiveId" clId="{C01502B7-B7CD-439E-979E-2C1F2D097248}" dt="2025-10-19T05:35:32.526" v="15192" actId="2711"/>
          <ac:spMkLst>
            <pc:docMk/>
            <pc:sldMk cId="1482124536" sldId="284"/>
            <ac:spMk id="60" creationId="{A51E9F93-F496-BA6D-568D-BD57A4B56C41}"/>
          </ac:spMkLst>
        </pc:spChg>
        <pc:spChg chg="mod">
          <ac:chgData name="Alex Min" userId="9ef0a85645ad0c76" providerId="LiveId" clId="{C01502B7-B7CD-439E-979E-2C1F2D097248}" dt="2025-10-19T03:47:39.929" v="11830" actId="207"/>
          <ac:spMkLst>
            <pc:docMk/>
            <pc:sldMk cId="1482124536" sldId="284"/>
            <ac:spMk id="256" creationId="{44E3B1E3-A54C-23C9-61DA-89CDDCD85268}"/>
          </ac:spMkLst>
        </pc:spChg>
      </pc:sldChg>
      <pc:sldChg chg="delSp modSp mod">
        <pc:chgData name="Alex Min" userId="9ef0a85645ad0c76" providerId="LiveId" clId="{C01502B7-B7CD-439E-979E-2C1F2D097248}" dt="2025-10-19T05:35:55.407" v="15198" actId="478"/>
        <pc:sldMkLst>
          <pc:docMk/>
          <pc:sldMk cId="3943611715" sldId="285"/>
        </pc:sldMkLst>
        <pc:spChg chg="mod">
          <ac:chgData name="Alex Min" userId="9ef0a85645ad0c76" providerId="LiveId" clId="{C01502B7-B7CD-439E-979E-2C1F2D097248}" dt="2025-10-19T05:35:45.711" v="15196" actId="2711"/>
          <ac:spMkLst>
            <pc:docMk/>
            <pc:sldMk cId="3943611715" sldId="285"/>
            <ac:spMk id="7" creationId="{5DC92E86-2570-E40A-9D1A-AD2652BB3E15}"/>
          </ac:spMkLst>
        </pc:spChg>
        <pc:spChg chg="mod">
          <ac:chgData name="Alex Min" userId="9ef0a85645ad0c76" providerId="LiveId" clId="{C01502B7-B7CD-439E-979E-2C1F2D097248}" dt="2025-10-19T05:35:52.557" v="15197" actId="2711"/>
          <ac:spMkLst>
            <pc:docMk/>
            <pc:sldMk cId="3943611715" sldId="285"/>
            <ac:spMk id="9" creationId="{61879500-68F8-D649-69F4-2F94ED964FD1}"/>
          </ac:spMkLst>
        </pc:spChg>
        <pc:cxnChg chg="del">
          <ac:chgData name="Alex Min" userId="9ef0a85645ad0c76" providerId="LiveId" clId="{C01502B7-B7CD-439E-979E-2C1F2D097248}" dt="2025-10-19T05:35:55.407" v="15198" actId="478"/>
          <ac:cxnSpMkLst>
            <pc:docMk/>
            <pc:sldMk cId="3943611715" sldId="285"/>
            <ac:cxnSpMk id="33" creationId="{8D2E65FB-1F97-20D0-5120-E0DECEF183AC}"/>
          </ac:cxnSpMkLst>
        </pc:cxnChg>
        <pc:cxnChg chg="del">
          <ac:chgData name="Alex Min" userId="9ef0a85645ad0c76" providerId="LiveId" clId="{C01502B7-B7CD-439E-979E-2C1F2D097248}" dt="2025-10-19T05:35:55.407" v="15198" actId="478"/>
          <ac:cxnSpMkLst>
            <pc:docMk/>
            <pc:sldMk cId="3943611715" sldId="285"/>
            <ac:cxnSpMk id="34" creationId="{57124022-CE4D-2FEC-DE7B-DBAC9174C29D}"/>
          </ac:cxnSpMkLst>
        </pc:cxnChg>
      </pc:sldChg>
      <pc:sldChg chg="modSp mod">
        <pc:chgData name="Alex Min" userId="9ef0a85645ad0c76" providerId="LiveId" clId="{C01502B7-B7CD-439E-979E-2C1F2D097248}" dt="2025-10-19T05:36:12.637" v="15199" actId="2711"/>
        <pc:sldMkLst>
          <pc:docMk/>
          <pc:sldMk cId="3633693071" sldId="287"/>
        </pc:sldMkLst>
        <pc:spChg chg="mod">
          <ac:chgData name="Alex Min" userId="9ef0a85645ad0c76" providerId="LiveId" clId="{C01502B7-B7CD-439E-979E-2C1F2D097248}" dt="2025-10-19T05:36:12.637" v="15199" actId="2711"/>
          <ac:spMkLst>
            <pc:docMk/>
            <pc:sldMk cId="3633693071" sldId="287"/>
            <ac:spMk id="324" creationId="{CDD372B7-B900-0A40-0B66-5AD6624D27D5}"/>
          </ac:spMkLst>
        </pc:spChg>
      </pc:sldChg>
      <pc:sldChg chg="modSp mod">
        <pc:chgData name="Alex Min" userId="9ef0a85645ad0c76" providerId="LiveId" clId="{C01502B7-B7CD-439E-979E-2C1F2D097248}" dt="2025-10-19T05:36:19.133" v="15201" actId="2711"/>
        <pc:sldMkLst>
          <pc:docMk/>
          <pc:sldMk cId="515843056" sldId="288"/>
        </pc:sldMkLst>
        <pc:spChg chg="mod">
          <ac:chgData name="Alex Min" userId="9ef0a85645ad0c76" providerId="LiveId" clId="{C01502B7-B7CD-439E-979E-2C1F2D097248}" dt="2025-10-19T05:36:19.133" v="15201" actId="2711"/>
          <ac:spMkLst>
            <pc:docMk/>
            <pc:sldMk cId="515843056" sldId="288"/>
            <ac:spMk id="324" creationId="{5A551FFF-8FE7-5692-35DE-59245FB7713C}"/>
          </ac:spMkLst>
        </pc:spChg>
      </pc:sldChg>
      <pc:sldChg chg="modSp mod">
        <pc:chgData name="Alex Min" userId="9ef0a85645ad0c76" providerId="LiveId" clId="{C01502B7-B7CD-439E-979E-2C1F2D097248}" dt="2025-10-19T05:36:22.657" v="15202" actId="2711"/>
        <pc:sldMkLst>
          <pc:docMk/>
          <pc:sldMk cId="1311441802" sldId="289"/>
        </pc:sldMkLst>
        <pc:spChg chg="mod">
          <ac:chgData name="Alex Min" userId="9ef0a85645ad0c76" providerId="LiveId" clId="{C01502B7-B7CD-439E-979E-2C1F2D097248}" dt="2025-10-19T05:36:22.657" v="15202" actId="2711"/>
          <ac:spMkLst>
            <pc:docMk/>
            <pc:sldMk cId="1311441802" sldId="289"/>
            <ac:spMk id="324" creationId="{4E62D3B7-66DD-868C-B614-C358AE8E8C62}"/>
          </ac:spMkLst>
        </pc:spChg>
      </pc:sldChg>
      <pc:sldChg chg="modSp mod">
        <pc:chgData name="Alex Min" userId="9ef0a85645ad0c76" providerId="LiveId" clId="{C01502B7-B7CD-439E-979E-2C1F2D097248}" dt="2025-10-19T05:41:13.478" v="15421" actId="20577"/>
        <pc:sldMkLst>
          <pc:docMk/>
          <pc:sldMk cId="4147068271" sldId="291"/>
        </pc:sldMkLst>
        <pc:spChg chg="mod">
          <ac:chgData name="Alex Min" userId="9ef0a85645ad0c76" providerId="LiveId" clId="{C01502B7-B7CD-439E-979E-2C1F2D097248}" dt="2025-10-19T05:36:30.292" v="15204" actId="2711"/>
          <ac:spMkLst>
            <pc:docMk/>
            <pc:sldMk cId="4147068271" sldId="291"/>
            <ac:spMk id="7" creationId="{ECFAECB2-15B6-5500-12B3-734621E49DD8}"/>
          </ac:spMkLst>
        </pc:spChg>
        <pc:spChg chg="mod">
          <ac:chgData name="Alex Min" userId="9ef0a85645ad0c76" providerId="LiveId" clId="{C01502B7-B7CD-439E-979E-2C1F2D097248}" dt="2025-10-19T05:36:30.292" v="15204" actId="2711"/>
          <ac:spMkLst>
            <pc:docMk/>
            <pc:sldMk cId="4147068271" sldId="291"/>
            <ac:spMk id="8" creationId="{4BE74E21-FD94-FDA2-5705-9E0DD2D5B731}"/>
          </ac:spMkLst>
        </pc:spChg>
        <pc:spChg chg="mod">
          <ac:chgData name="Alex Min" userId="9ef0a85645ad0c76" providerId="LiveId" clId="{C01502B7-B7CD-439E-979E-2C1F2D097248}" dt="2025-10-19T05:36:30.292" v="15204" actId="2711"/>
          <ac:spMkLst>
            <pc:docMk/>
            <pc:sldMk cId="4147068271" sldId="291"/>
            <ac:spMk id="9" creationId="{051ABAA6-B4B5-0F63-0736-88FED429C751}"/>
          </ac:spMkLst>
        </pc:spChg>
        <pc:spChg chg="mod">
          <ac:chgData name="Alex Min" userId="9ef0a85645ad0c76" providerId="LiveId" clId="{C01502B7-B7CD-439E-979E-2C1F2D097248}" dt="2025-10-19T05:36:38.176" v="15205" actId="2711"/>
          <ac:spMkLst>
            <pc:docMk/>
            <pc:sldMk cId="4147068271" sldId="291"/>
            <ac:spMk id="12" creationId="{2F2E86D6-45DC-C54C-9E69-2AED602AFCA2}"/>
          </ac:spMkLst>
        </pc:spChg>
        <pc:spChg chg="mod">
          <ac:chgData name="Alex Min" userId="9ef0a85645ad0c76" providerId="LiveId" clId="{C01502B7-B7CD-439E-979E-2C1F2D097248}" dt="2025-10-19T03:48:45.559" v="11834" actId="207"/>
          <ac:spMkLst>
            <pc:docMk/>
            <pc:sldMk cId="4147068271" sldId="291"/>
            <ac:spMk id="18" creationId="{BC4882B2-7CAA-8205-AAFE-EA013D6DCE8D}"/>
          </ac:spMkLst>
        </pc:spChg>
        <pc:graphicFrameChg chg="mod modGraphic">
          <ac:chgData name="Alex Min" userId="9ef0a85645ad0c76" providerId="LiveId" clId="{C01502B7-B7CD-439E-979E-2C1F2D097248}" dt="2025-10-19T05:41:13.478" v="15421" actId="20577"/>
          <ac:graphicFrameMkLst>
            <pc:docMk/>
            <pc:sldMk cId="4147068271" sldId="291"/>
            <ac:graphicFrameMk id="6" creationId="{9EB20727-02A4-39AF-8E29-F7239C212AE4}"/>
          </ac:graphicFrameMkLst>
        </pc:graphicFrameChg>
        <pc:graphicFrameChg chg="mod">
          <ac:chgData name="Alex Min" userId="9ef0a85645ad0c76" providerId="LiveId" clId="{C01502B7-B7CD-439E-979E-2C1F2D097248}" dt="2025-10-19T03:49:17.055" v="11839"/>
          <ac:graphicFrameMkLst>
            <pc:docMk/>
            <pc:sldMk cId="4147068271" sldId="291"/>
            <ac:graphicFrameMk id="19" creationId="{1615DDB1-2BA3-778A-DF6E-E93165023A2C}"/>
          </ac:graphicFrameMkLst>
        </pc:graphicFrameChg>
        <pc:graphicFrameChg chg="mod">
          <ac:chgData name="Alex Min" userId="9ef0a85645ad0c76" providerId="LiveId" clId="{C01502B7-B7CD-439E-979E-2C1F2D097248}" dt="2025-10-19T03:49:01.847" v="11838" actId="14838"/>
          <ac:graphicFrameMkLst>
            <pc:docMk/>
            <pc:sldMk cId="4147068271" sldId="291"/>
            <ac:graphicFrameMk id="20" creationId="{03A337AD-67B9-AFEE-7713-B23049063839}"/>
          </ac:graphicFrameMkLst>
        </pc:graphicFrameChg>
      </pc:sldChg>
      <pc:sldChg chg="modSp mod ord">
        <pc:chgData name="Alex Min" userId="9ef0a85645ad0c76" providerId="LiveId" clId="{C01502B7-B7CD-439E-979E-2C1F2D097248}" dt="2025-10-19T05:41:33.855" v="15462"/>
        <pc:sldMkLst>
          <pc:docMk/>
          <pc:sldMk cId="114202187" sldId="292"/>
        </pc:sldMkLst>
        <pc:spChg chg="mod">
          <ac:chgData name="Alex Min" userId="9ef0a85645ad0c76" providerId="LiveId" clId="{C01502B7-B7CD-439E-979E-2C1F2D097248}" dt="2025-10-19T05:36:46.228" v="15206" actId="2711"/>
          <ac:spMkLst>
            <pc:docMk/>
            <pc:sldMk cId="114202187" sldId="292"/>
            <ac:spMk id="7" creationId="{71D5ED5F-6AE5-8D15-BDCA-63CC563877BD}"/>
          </ac:spMkLst>
        </pc:spChg>
        <pc:spChg chg="mod">
          <ac:chgData name="Alex Min" userId="9ef0a85645ad0c76" providerId="LiveId" clId="{C01502B7-B7CD-439E-979E-2C1F2D097248}" dt="2025-10-19T05:36:50.866" v="15209" actId="2711"/>
          <ac:spMkLst>
            <pc:docMk/>
            <pc:sldMk cId="114202187" sldId="292"/>
            <ac:spMk id="329" creationId="{04EE83BC-9DD6-AF30-605B-5B06A6716710}"/>
          </ac:spMkLst>
        </pc:spChg>
        <pc:spChg chg="mod">
          <ac:chgData name="Alex Min" userId="9ef0a85645ad0c76" providerId="LiveId" clId="{C01502B7-B7CD-439E-979E-2C1F2D097248}" dt="2025-10-19T05:36:48.262" v="15208" actId="108"/>
          <ac:spMkLst>
            <pc:docMk/>
            <pc:sldMk cId="114202187" sldId="292"/>
            <ac:spMk id="330" creationId="{F6645A55-C005-82FF-99F8-E504DB33602B}"/>
          </ac:spMkLst>
        </pc:spChg>
        <pc:spChg chg="mod">
          <ac:chgData name="Alex Min" userId="9ef0a85645ad0c76" providerId="LiveId" clId="{C01502B7-B7CD-439E-979E-2C1F2D097248}" dt="2025-10-19T05:36:48.262" v="15208" actId="108"/>
          <ac:spMkLst>
            <pc:docMk/>
            <pc:sldMk cId="114202187" sldId="292"/>
            <ac:spMk id="331" creationId="{103D4703-7022-6D8F-94FD-C0708002332C}"/>
          </ac:spMkLst>
        </pc:spChg>
        <pc:graphicFrameChg chg="mod">
          <ac:chgData name="Alex Min" userId="9ef0a85645ad0c76" providerId="LiveId" clId="{C01502B7-B7CD-439E-979E-2C1F2D097248}" dt="2025-10-19T03:49:27.246" v="11842" actId="207"/>
          <ac:graphicFrameMkLst>
            <pc:docMk/>
            <pc:sldMk cId="114202187" sldId="292"/>
            <ac:graphicFrameMk id="54" creationId="{B36219A3-CB03-6D0E-72A2-07417EAD2EED}"/>
          </ac:graphicFrameMkLst>
        </pc:graphicFrameChg>
        <pc:graphicFrameChg chg="mod">
          <ac:chgData name="Alex Min" userId="9ef0a85645ad0c76" providerId="LiveId" clId="{C01502B7-B7CD-439E-979E-2C1F2D097248}" dt="2025-10-19T03:49:47.032" v="11854" actId="14838"/>
          <ac:graphicFrameMkLst>
            <pc:docMk/>
            <pc:sldMk cId="114202187" sldId="292"/>
            <ac:graphicFrameMk id="63" creationId="{4E734ED8-F62B-2E64-5DC5-4B09BD9A5CFC}"/>
          </ac:graphicFrameMkLst>
        </pc:graphicFrameChg>
        <pc:graphicFrameChg chg="modGraphic">
          <ac:chgData name="Alex Min" userId="9ef0a85645ad0c76" providerId="LiveId" clId="{C01502B7-B7CD-439E-979E-2C1F2D097248}" dt="2025-10-19T03:49:31.327" v="11844" actId="207"/>
          <ac:graphicFrameMkLst>
            <pc:docMk/>
            <pc:sldMk cId="114202187" sldId="292"/>
            <ac:graphicFrameMk id="326" creationId="{A9AE63D3-1594-1BD4-2FDC-5FA5BCB43E6E}"/>
          </ac:graphicFrameMkLst>
        </pc:graphicFrameChg>
      </pc:sldChg>
      <pc:sldChg chg="modSp mod ord">
        <pc:chgData name="Alex Min" userId="9ef0a85645ad0c76" providerId="LiveId" clId="{C01502B7-B7CD-439E-979E-2C1F2D097248}" dt="2025-10-19T05:41:33.855" v="15462"/>
        <pc:sldMkLst>
          <pc:docMk/>
          <pc:sldMk cId="1450574423" sldId="293"/>
        </pc:sldMkLst>
        <pc:spChg chg="mod">
          <ac:chgData name="Alex Min" userId="9ef0a85645ad0c76" providerId="LiveId" clId="{C01502B7-B7CD-439E-979E-2C1F2D097248}" dt="2025-10-19T05:36:55.642" v="15210" actId="2711"/>
          <ac:spMkLst>
            <pc:docMk/>
            <pc:sldMk cId="1450574423" sldId="293"/>
            <ac:spMk id="7" creationId="{105027ED-A55F-3D98-9D6A-6E3A90516B71}"/>
          </ac:spMkLst>
        </pc:spChg>
        <pc:spChg chg="mod">
          <ac:chgData name="Alex Min" userId="9ef0a85645ad0c76" providerId="LiveId" clId="{C01502B7-B7CD-439E-979E-2C1F2D097248}" dt="2025-10-19T05:36:58.364" v="15211" actId="2711"/>
          <ac:spMkLst>
            <pc:docMk/>
            <pc:sldMk cId="1450574423" sldId="293"/>
            <ac:spMk id="36" creationId="{D0DDAB8E-2736-F36F-BA7A-A24A67F17A5A}"/>
          </ac:spMkLst>
        </pc:spChg>
        <pc:graphicFrameChg chg="mod">
          <ac:chgData name="Alex Min" userId="9ef0a85645ad0c76" providerId="LiveId" clId="{C01502B7-B7CD-439E-979E-2C1F2D097248}" dt="2025-10-19T03:50:15.976" v="11860" actId="14838"/>
          <ac:graphicFrameMkLst>
            <pc:docMk/>
            <pc:sldMk cId="1450574423" sldId="293"/>
            <ac:graphicFrameMk id="23" creationId="{86D20248-5D8A-036F-FFDB-BF8EC72C44C8}"/>
          </ac:graphicFrameMkLst>
        </pc:graphicFrameChg>
        <pc:graphicFrameChg chg="mod">
          <ac:chgData name="Alex Min" userId="9ef0a85645ad0c76" providerId="LiveId" clId="{C01502B7-B7CD-439E-979E-2C1F2D097248}" dt="2025-10-19T03:50:06.367" v="11858" actId="14838"/>
          <ac:graphicFrameMkLst>
            <pc:docMk/>
            <pc:sldMk cId="1450574423" sldId="293"/>
            <ac:graphicFrameMk id="25" creationId="{2882CB80-15D7-9E53-DA77-A0964C11626C}"/>
          </ac:graphicFrameMkLst>
        </pc:graphicFrameChg>
        <pc:graphicFrameChg chg="modGraphic">
          <ac:chgData name="Alex Min" userId="9ef0a85645ad0c76" providerId="LiveId" clId="{C01502B7-B7CD-439E-979E-2C1F2D097248}" dt="2025-10-19T03:49:58.247" v="11856" actId="207"/>
          <ac:graphicFrameMkLst>
            <pc:docMk/>
            <pc:sldMk cId="1450574423" sldId="293"/>
            <ac:graphicFrameMk id="30" creationId="{C28601E9-B9B2-7E4A-9FC9-EE8D305D4875}"/>
          </ac:graphicFrameMkLst>
        </pc:graphicFrameChg>
        <pc:graphicFrameChg chg="modGraphic">
          <ac:chgData name="Alex Min" userId="9ef0a85645ad0c76" providerId="LiveId" clId="{C01502B7-B7CD-439E-979E-2C1F2D097248}" dt="2025-10-19T03:49:53.911" v="11855" actId="207"/>
          <ac:graphicFrameMkLst>
            <pc:docMk/>
            <pc:sldMk cId="1450574423" sldId="293"/>
            <ac:graphicFrameMk id="31" creationId="{482DCC2F-C708-CF7C-BDB2-E4393920E472}"/>
          </ac:graphicFrameMkLst>
        </pc:graphicFrameChg>
      </pc:sldChg>
      <pc:sldChg chg="addSp delSp modSp mod ord">
        <pc:chgData name="Alex Min" userId="9ef0a85645ad0c76" providerId="LiveId" clId="{C01502B7-B7CD-439E-979E-2C1F2D097248}" dt="2025-10-19T06:46:23.776" v="16970" actId="1076"/>
        <pc:sldMkLst>
          <pc:docMk/>
          <pc:sldMk cId="1977705125" sldId="294"/>
        </pc:sldMkLst>
        <pc:spChg chg="mod">
          <ac:chgData name="Alex Min" userId="9ef0a85645ad0c76" providerId="LiveId" clId="{C01502B7-B7CD-439E-979E-2C1F2D097248}" dt="2025-10-19T05:37:04.459" v="15212" actId="2711"/>
          <ac:spMkLst>
            <pc:docMk/>
            <pc:sldMk cId="1977705125" sldId="294"/>
            <ac:spMk id="7" creationId="{4D5B0443-B4BE-3A80-9F21-F9518B8A5924}"/>
          </ac:spMkLst>
        </pc:spChg>
        <pc:spChg chg="mod">
          <ac:chgData name="Alex Min" userId="9ef0a85645ad0c76" providerId="LiveId" clId="{C01502B7-B7CD-439E-979E-2C1F2D097248}" dt="2025-10-19T05:37:06.857" v="15213" actId="2711"/>
          <ac:spMkLst>
            <pc:docMk/>
            <pc:sldMk cId="1977705125" sldId="294"/>
            <ac:spMk id="36" creationId="{11C72D53-896C-A322-DA15-3BC8B1CF087C}"/>
          </ac:spMkLst>
        </pc:spChg>
        <pc:spChg chg="mod">
          <ac:chgData name="Alex Min" userId="9ef0a85645ad0c76" providerId="LiveId" clId="{C01502B7-B7CD-439E-979E-2C1F2D097248}" dt="2025-10-19T06:44:40.421" v="16937" actId="165"/>
          <ac:spMkLst>
            <pc:docMk/>
            <pc:sldMk cId="1977705125" sldId="294"/>
            <ac:spMk id="41" creationId="{ADE2DE3F-2982-2A9D-3494-E4359A49E910}"/>
          </ac:spMkLst>
        </pc:spChg>
        <pc:grpChg chg="del mod">
          <ac:chgData name="Alex Min" userId="9ef0a85645ad0c76" providerId="LiveId" clId="{C01502B7-B7CD-439E-979E-2C1F2D097248}" dt="2025-10-19T06:44:40.421" v="16937" actId="165"/>
          <ac:grpSpMkLst>
            <pc:docMk/>
            <pc:sldMk cId="1977705125" sldId="294"/>
            <ac:grpSpMk id="19" creationId="{2AB6679C-BCDD-D396-91D6-C3F27D7CA781}"/>
          </ac:grpSpMkLst>
        </pc:grpChg>
        <pc:grpChg chg="mod ord topLvl">
          <ac:chgData name="Alex Min" userId="9ef0a85645ad0c76" providerId="LiveId" clId="{C01502B7-B7CD-439E-979E-2C1F2D097248}" dt="2025-10-19T06:46:11.801" v="16967" actId="14100"/>
          <ac:grpSpMkLst>
            <pc:docMk/>
            <pc:sldMk cId="1977705125" sldId="294"/>
            <ac:grpSpMk id="20" creationId="{5EE73A56-6827-8488-CB73-6A727F549F71}"/>
          </ac:grpSpMkLst>
        </pc:grpChg>
        <pc:picChg chg="add del mod ord">
          <ac:chgData name="Alex Min" userId="9ef0a85645ad0c76" providerId="LiveId" clId="{C01502B7-B7CD-439E-979E-2C1F2D097248}" dt="2025-10-19T06:45:11.065" v="16944" actId="478"/>
          <ac:picMkLst>
            <pc:docMk/>
            <pc:sldMk cId="1977705125" sldId="294"/>
            <ac:picMk id="10" creationId="{28C074FC-C734-7BDA-EF93-A70D79BDE64C}"/>
          </ac:picMkLst>
        </pc:picChg>
        <pc:picChg chg="add mod ord">
          <ac:chgData name="Alex Min" userId="9ef0a85645ad0c76" providerId="LiveId" clId="{C01502B7-B7CD-439E-979E-2C1F2D097248}" dt="2025-10-19T06:45:50.848" v="16961" actId="14100"/>
          <ac:picMkLst>
            <pc:docMk/>
            <pc:sldMk cId="1977705125" sldId="294"/>
            <ac:picMk id="12" creationId="{A2A6076E-AD65-9930-8D93-C10AB6106BAE}"/>
          </ac:picMkLst>
        </pc:picChg>
        <pc:picChg chg="del mod">
          <ac:chgData name="Alex Min" userId="9ef0a85645ad0c76" providerId="LiveId" clId="{C01502B7-B7CD-439E-979E-2C1F2D097248}" dt="2025-10-19T06:44:03.191" v="16922" actId="478"/>
          <ac:picMkLst>
            <pc:docMk/>
            <pc:sldMk cId="1977705125" sldId="294"/>
            <ac:picMk id="21" creationId="{3E1D3A3D-51FD-BFB3-BF13-05E1E8033300}"/>
          </ac:picMkLst>
        </pc:picChg>
        <pc:picChg chg="mod topLvl">
          <ac:chgData name="Alex Min" userId="9ef0a85645ad0c76" providerId="LiveId" clId="{C01502B7-B7CD-439E-979E-2C1F2D097248}" dt="2025-10-19T06:46:23.776" v="16970" actId="1076"/>
          <ac:picMkLst>
            <pc:docMk/>
            <pc:sldMk cId="1977705125" sldId="294"/>
            <ac:picMk id="28" creationId="{AFD637C0-E9D0-F069-786A-0B1C4959E282}"/>
          </ac:picMkLst>
        </pc:picChg>
        <pc:picChg chg="del mod">
          <ac:chgData name="Alex Min" userId="9ef0a85645ad0c76" providerId="LiveId" clId="{C01502B7-B7CD-439E-979E-2C1F2D097248}" dt="2025-10-19T06:44:25.439" v="16927" actId="478"/>
          <ac:picMkLst>
            <pc:docMk/>
            <pc:sldMk cId="1977705125" sldId="294"/>
            <ac:picMk id="39" creationId="{55DCAEB6-FDAB-0246-7EF5-04AE2641C848}"/>
          </ac:picMkLst>
        </pc:picChg>
        <pc:picChg chg="mod">
          <ac:chgData name="Alex Min" userId="9ef0a85645ad0c76" providerId="LiveId" clId="{C01502B7-B7CD-439E-979E-2C1F2D097248}" dt="2025-10-19T06:46:16.081" v="16968" actId="1076"/>
          <ac:picMkLst>
            <pc:docMk/>
            <pc:sldMk cId="1977705125" sldId="294"/>
            <ac:picMk id="40" creationId="{B51D4420-2819-518D-3E6F-5DD061A61C1A}"/>
          </ac:picMkLst>
        </pc:picChg>
      </pc:sldChg>
      <pc:sldChg chg="modSp mod">
        <pc:chgData name="Alex Min" userId="9ef0a85645ad0c76" providerId="LiveId" clId="{C01502B7-B7CD-439E-979E-2C1F2D097248}" dt="2025-10-19T05:37:10.726" v="15214" actId="2711"/>
        <pc:sldMkLst>
          <pc:docMk/>
          <pc:sldMk cId="1131350355" sldId="295"/>
        </pc:sldMkLst>
        <pc:spChg chg="mod">
          <ac:chgData name="Alex Min" userId="9ef0a85645ad0c76" providerId="LiveId" clId="{C01502B7-B7CD-439E-979E-2C1F2D097248}" dt="2025-10-19T05:37:10.726" v="15214" actId="2711"/>
          <ac:spMkLst>
            <pc:docMk/>
            <pc:sldMk cId="1131350355" sldId="295"/>
            <ac:spMk id="7" creationId="{F45FB3C1-F706-8223-74E4-9A9BEDA24F0D}"/>
          </ac:spMkLst>
        </pc:spChg>
      </pc:sldChg>
      <pc:sldChg chg="addSp delSp modSp mod">
        <pc:chgData name="Alex Min" userId="9ef0a85645ad0c76" providerId="LiveId" clId="{C01502B7-B7CD-439E-979E-2C1F2D097248}" dt="2025-10-19T06:46:36.406" v="16971" actId="207"/>
        <pc:sldMkLst>
          <pc:docMk/>
          <pc:sldMk cId="3294822761" sldId="296"/>
        </pc:sldMkLst>
        <pc:spChg chg="mod">
          <ac:chgData name="Alex Min" userId="9ef0a85645ad0c76" providerId="LiveId" clId="{C01502B7-B7CD-439E-979E-2C1F2D097248}" dt="2025-10-19T05:49:35.156" v="15673" actId="20577"/>
          <ac:spMkLst>
            <pc:docMk/>
            <pc:sldMk cId="3294822761" sldId="296"/>
            <ac:spMk id="7" creationId="{4EC38AE1-6F28-14BC-EA82-C3932F1AD72D}"/>
          </ac:spMkLst>
        </pc:spChg>
        <pc:spChg chg="del">
          <ac:chgData name="Alex Min" userId="9ef0a85645ad0c76" providerId="LiveId" clId="{C01502B7-B7CD-439E-979E-2C1F2D097248}" dt="2025-10-19T05:55:58.286" v="15781" actId="478"/>
          <ac:spMkLst>
            <pc:docMk/>
            <pc:sldMk cId="3294822761" sldId="296"/>
            <ac:spMk id="34" creationId="{C7503AC0-4E8C-B403-0747-0D0939BC26D8}"/>
          </ac:spMkLst>
        </pc:spChg>
        <pc:spChg chg="del">
          <ac:chgData name="Alex Min" userId="9ef0a85645ad0c76" providerId="LiveId" clId="{C01502B7-B7CD-439E-979E-2C1F2D097248}" dt="2025-10-19T05:55:55.718" v="15779" actId="478"/>
          <ac:spMkLst>
            <pc:docMk/>
            <pc:sldMk cId="3294822761" sldId="296"/>
            <ac:spMk id="35" creationId="{D2D8E15F-4730-52D6-9D4D-743AD2C883C2}"/>
          </ac:spMkLst>
        </pc:spChg>
        <pc:spChg chg="del">
          <ac:chgData name="Alex Min" userId="9ef0a85645ad0c76" providerId="LiveId" clId="{C01502B7-B7CD-439E-979E-2C1F2D097248}" dt="2025-10-19T05:56:10.645" v="15788" actId="478"/>
          <ac:spMkLst>
            <pc:docMk/>
            <pc:sldMk cId="3294822761" sldId="296"/>
            <ac:spMk id="37" creationId="{B2332D49-1483-AB49-4498-E99A97E3ADCC}"/>
          </ac:spMkLst>
        </pc:spChg>
        <pc:spChg chg="del">
          <ac:chgData name="Alex Min" userId="9ef0a85645ad0c76" providerId="LiveId" clId="{C01502B7-B7CD-439E-979E-2C1F2D097248}" dt="2025-10-19T05:56:09.669" v="15787" actId="478"/>
          <ac:spMkLst>
            <pc:docMk/>
            <pc:sldMk cId="3294822761" sldId="296"/>
            <ac:spMk id="38" creationId="{3E1ABA25-660B-B7B2-F48C-2297C7E5BD9E}"/>
          </ac:spMkLst>
        </pc:spChg>
        <pc:spChg chg="del mod">
          <ac:chgData name="Alex Min" userId="9ef0a85645ad0c76" providerId="LiveId" clId="{C01502B7-B7CD-439E-979E-2C1F2D097248}" dt="2025-10-19T05:56:40.807" v="15804" actId="478"/>
          <ac:spMkLst>
            <pc:docMk/>
            <pc:sldMk cId="3294822761" sldId="296"/>
            <ac:spMk id="40" creationId="{6C2D4366-0C74-6F66-37BF-D90DDC5152B6}"/>
          </ac:spMkLst>
        </pc:spChg>
        <pc:spChg chg="del">
          <ac:chgData name="Alex Min" userId="9ef0a85645ad0c76" providerId="LiveId" clId="{C01502B7-B7CD-439E-979E-2C1F2D097248}" dt="2025-10-19T05:56:38.277" v="15803" actId="478"/>
          <ac:spMkLst>
            <pc:docMk/>
            <pc:sldMk cId="3294822761" sldId="296"/>
            <ac:spMk id="41" creationId="{5BBFA89F-97DF-6D9D-CDA8-442581B1727F}"/>
          </ac:spMkLst>
        </pc:spChg>
        <pc:spChg chg="del">
          <ac:chgData name="Alex Min" userId="9ef0a85645ad0c76" providerId="LiveId" clId="{C01502B7-B7CD-439E-979E-2C1F2D097248}" dt="2025-10-19T05:56:29.351" v="15797" actId="478"/>
          <ac:spMkLst>
            <pc:docMk/>
            <pc:sldMk cId="3294822761" sldId="296"/>
            <ac:spMk id="44" creationId="{CFA8B239-7603-4624-9E30-C45AC5AAF305}"/>
          </ac:spMkLst>
        </pc:spChg>
        <pc:spChg chg="del">
          <ac:chgData name="Alex Min" userId="9ef0a85645ad0c76" providerId="LiveId" clId="{C01502B7-B7CD-439E-979E-2C1F2D097248}" dt="2025-10-19T05:56:24.530" v="15793" actId="478"/>
          <ac:spMkLst>
            <pc:docMk/>
            <pc:sldMk cId="3294822761" sldId="296"/>
            <ac:spMk id="45" creationId="{9B5F32A5-769E-A790-48B4-C914F1DEAE56}"/>
          </ac:spMkLst>
        </pc:spChg>
        <pc:spChg chg="del mod">
          <ac:chgData name="Alex Min" userId="9ef0a85645ad0c76" providerId="LiveId" clId="{C01502B7-B7CD-439E-979E-2C1F2D097248}" dt="2025-10-19T05:59:26.801" v="15881" actId="478"/>
          <ac:spMkLst>
            <pc:docMk/>
            <pc:sldMk cId="3294822761" sldId="296"/>
            <ac:spMk id="47" creationId="{F7A9E445-A213-96F6-F490-4DEA7B40B253}"/>
          </ac:spMkLst>
        </pc:spChg>
        <pc:spChg chg="del mod">
          <ac:chgData name="Alex Min" userId="9ef0a85645ad0c76" providerId="LiveId" clId="{C01502B7-B7CD-439E-979E-2C1F2D097248}" dt="2025-10-19T05:59:25.530" v="15880" actId="478"/>
          <ac:spMkLst>
            <pc:docMk/>
            <pc:sldMk cId="3294822761" sldId="296"/>
            <ac:spMk id="48" creationId="{13AC6B67-97CE-EDA7-32D5-C44F16236D68}"/>
          </ac:spMkLst>
        </pc:spChg>
        <pc:spChg chg="mod">
          <ac:chgData name="Alex Min" userId="9ef0a85645ad0c76" providerId="LiveId" clId="{C01502B7-B7CD-439E-979E-2C1F2D097248}" dt="2025-10-19T05:55:48.554" v="15778" actId="1582"/>
          <ac:spMkLst>
            <pc:docMk/>
            <pc:sldMk cId="3294822761" sldId="296"/>
            <ac:spMk id="50" creationId="{66A75437-F023-9E0B-3FBB-4ADE067E8E44}"/>
          </ac:spMkLst>
        </pc:spChg>
        <pc:spChg chg="del mod">
          <ac:chgData name="Alex Min" userId="9ef0a85645ad0c76" providerId="LiveId" clId="{C01502B7-B7CD-439E-979E-2C1F2D097248}" dt="2025-10-19T05:54:41.787" v="15753" actId="478"/>
          <ac:spMkLst>
            <pc:docMk/>
            <pc:sldMk cId="3294822761" sldId="296"/>
            <ac:spMk id="51" creationId="{CB59877A-3861-8095-26DB-956EFCE26AF9}"/>
          </ac:spMkLst>
        </pc:spChg>
        <pc:spChg chg="mod">
          <ac:chgData name="Alex Min" userId="9ef0a85645ad0c76" providerId="LiveId" clId="{C01502B7-B7CD-439E-979E-2C1F2D097248}" dt="2025-10-19T05:45:56.605" v="15484" actId="571"/>
          <ac:spMkLst>
            <pc:docMk/>
            <pc:sldMk cId="3294822761" sldId="296"/>
            <ac:spMk id="57" creationId="{C7CDFFBE-9944-06A8-A404-A460B448332C}"/>
          </ac:spMkLst>
        </pc:spChg>
        <pc:spChg chg="mod">
          <ac:chgData name="Alex Min" userId="9ef0a85645ad0c76" providerId="LiveId" clId="{C01502B7-B7CD-439E-979E-2C1F2D097248}" dt="2025-10-19T05:45:56.605" v="15484" actId="571"/>
          <ac:spMkLst>
            <pc:docMk/>
            <pc:sldMk cId="3294822761" sldId="296"/>
            <ac:spMk id="58" creationId="{893133D6-3CE1-F7BF-F1CB-50281BFEA9F0}"/>
          </ac:spMkLst>
        </pc:spChg>
        <pc:spChg chg="del">
          <ac:chgData name="Alex Min" userId="9ef0a85645ad0c76" providerId="LiveId" clId="{C01502B7-B7CD-439E-979E-2C1F2D097248}" dt="2025-10-19T05:59:04.842" v="15872" actId="478"/>
          <ac:spMkLst>
            <pc:docMk/>
            <pc:sldMk cId="3294822761" sldId="296"/>
            <ac:spMk id="324" creationId="{9A6932D6-F616-4A9A-0D1D-EA938B2E30FC}"/>
          </ac:spMkLst>
        </pc:spChg>
        <pc:spChg chg="del mod">
          <ac:chgData name="Alex Min" userId="9ef0a85645ad0c76" providerId="LiveId" clId="{C01502B7-B7CD-439E-979E-2C1F2D097248}" dt="2025-10-19T05:59:03.937" v="15871" actId="478"/>
          <ac:spMkLst>
            <pc:docMk/>
            <pc:sldMk cId="3294822761" sldId="296"/>
            <ac:spMk id="325" creationId="{6E2425F9-B3B1-32DE-577A-6FA80A7D9C6E}"/>
          </ac:spMkLst>
        </pc:spChg>
        <pc:spChg chg="del mod">
          <ac:chgData name="Alex Min" userId="9ef0a85645ad0c76" providerId="LiveId" clId="{C01502B7-B7CD-439E-979E-2C1F2D097248}" dt="2025-10-19T05:57:35.695" v="15817" actId="478"/>
          <ac:spMkLst>
            <pc:docMk/>
            <pc:sldMk cId="3294822761" sldId="296"/>
            <ac:spMk id="327" creationId="{E77DE28C-A2BA-77CB-8729-9C92C7972DBB}"/>
          </ac:spMkLst>
        </pc:spChg>
        <pc:spChg chg="del mod">
          <ac:chgData name="Alex Min" userId="9ef0a85645ad0c76" providerId="LiveId" clId="{C01502B7-B7CD-439E-979E-2C1F2D097248}" dt="2025-10-19T05:57:21.846" v="15813" actId="478"/>
          <ac:spMkLst>
            <pc:docMk/>
            <pc:sldMk cId="3294822761" sldId="296"/>
            <ac:spMk id="328" creationId="{46F33100-D91F-00BD-0A00-B9E2A82267E1}"/>
          </ac:spMkLst>
        </pc:spChg>
        <pc:spChg chg="del mod">
          <ac:chgData name="Alex Min" userId="9ef0a85645ad0c76" providerId="LiveId" clId="{C01502B7-B7CD-439E-979E-2C1F2D097248}" dt="2025-10-19T05:58:49.296" v="15865" actId="478"/>
          <ac:spMkLst>
            <pc:docMk/>
            <pc:sldMk cId="3294822761" sldId="296"/>
            <ac:spMk id="330" creationId="{5CE09A07-7F98-76A9-B607-A7E99172F8D7}"/>
          </ac:spMkLst>
        </pc:spChg>
        <pc:spChg chg="del mod">
          <ac:chgData name="Alex Min" userId="9ef0a85645ad0c76" providerId="LiveId" clId="{C01502B7-B7CD-439E-979E-2C1F2D097248}" dt="2025-10-19T05:58:48.265" v="15864" actId="478"/>
          <ac:spMkLst>
            <pc:docMk/>
            <pc:sldMk cId="3294822761" sldId="296"/>
            <ac:spMk id="331" creationId="{DFBF052B-F91B-E3AC-944C-53E8220FF7CD}"/>
          </ac:spMkLst>
        </pc:spChg>
        <pc:spChg chg="del">
          <ac:chgData name="Alex Min" userId="9ef0a85645ad0c76" providerId="LiveId" clId="{C01502B7-B7CD-439E-979E-2C1F2D097248}" dt="2025-10-19T06:00:00.729" v="15891" actId="478"/>
          <ac:spMkLst>
            <pc:docMk/>
            <pc:sldMk cId="3294822761" sldId="296"/>
            <ac:spMk id="333" creationId="{31999DA1-D3AF-94F4-4AE1-C12639C2FC5D}"/>
          </ac:spMkLst>
        </pc:spChg>
        <pc:spChg chg="del">
          <ac:chgData name="Alex Min" userId="9ef0a85645ad0c76" providerId="LiveId" clId="{C01502B7-B7CD-439E-979E-2C1F2D097248}" dt="2025-10-19T05:59:59.659" v="15890" actId="478"/>
          <ac:spMkLst>
            <pc:docMk/>
            <pc:sldMk cId="3294822761" sldId="296"/>
            <ac:spMk id="334" creationId="{926418CB-305E-3C12-1195-9AEBE8FF5B64}"/>
          </ac:spMkLst>
        </pc:spChg>
        <pc:spChg chg="del">
          <ac:chgData name="Alex Min" userId="9ef0a85645ad0c76" providerId="LiveId" clId="{C01502B7-B7CD-439E-979E-2C1F2D097248}" dt="2025-10-19T06:01:45.029" v="15920" actId="478"/>
          <ac:spMkLst>
            <pc:docMk/>
            <pc:sldMk cId="3294822761" sldId="296"/>
            <ac:spMk id="336" creationId="{ECE90BCC-E2BF-8D68-6181-9970346DCB78}"/>
          </ac:spMkLst>
        </pc:spChg>
        <pc:spChg chg="del">
          <ac:chgData name="Alex Min" userId="9ef0a85645ad0c76" providerId="LiveId" clId="{C01502B7-B7CD-439E-979E-2C1F2D097248}" dt="2025-10-19T06:01:44.076" v="15919" actId="478"/>
          <ac:spMkLst>
            <pc:docMk/>
            <pc:sldMk cId="3294822761" sldId="296"/>
            <ac:spMk id="337" creationId="{4647253B-C21F-8390-7522-436899153BDC}"/>
          </ac:spMkLst>
        </pc:spChg>
        <pc:spChg chg="del">
          <ac:chgData name="Alex Min" userId="9ef0a85645ad0c76" providerId="LiveId" clId="{C01502B7-B7CD-439E-979E-2C1F2D097248}" dt="2025-10-19T06:00:11.874" v="15898" actId="478"/>
          <ac:spMkLst>
            <pc:docMk/>
            <pc:sldMk cId="3294822761" sldId="296"/>
            <ac:spMk id="339" creationId="{8E2F051D-3055-A6EC-BC15-413349542F16}"/>
          </ac:spMkLst>
        </pc:spChg>
        <pc:spChg chg="del">
          <ac:chgData name="Alex Min" userId="9ef0a85645ad0c76" providerId="LiveId" clId="{C01502B7-B7CD-439E-979E-2C1F2D097248}" dt="2025-10-19T06:00:10.763" v="15897" actId="478"/>
          <ac:spMkLst>
            <pc:docMk/>
            <pc:sldMk cId="3294822761" sldId="296"/>
            <ac:spMk id="340" creationId="{B2991134-E739-92EC-7149-60C123BB4DB5}"/>
          </ac:spMkLst>
        </pc:spChg>
        <pc:spChg chg="del mod">
          <ac:chgData name="Alex Min" userId="9ef0a85645ad0c76" providerId="LiveId" clId="{C01502B7-B7CD-439E-979E-2C1F2D097248}" dt="2025-10-19T06:00:40.628" v="15903" actId="478"/>
          <ac:spMkLst>
            <pc:docMk/>
            <pc:sldMk cId="3294822761" sldId="296"/>
            <ac:spMk id="343" creationId="{34B51C81-9D7D-DCE7-6FF2-2914B35119C0}"/>
          </ac:spMkLst>
        </pc:spChg>
        <pc:spChg chg="del">
          <ac:chgData name="Alex Min" userId="9ef0a85645ad0c76" providerId="LiveId" clId="{C01502B7-B7CD-439E-979E-2C1F2D097248}" dt="2025-10-19T06:00:39.085" v="15902" actId="478"/>
          <ac:spMkLst>
            <pc:docMk/>
            <pc:sldMk cId="3294822761" sldId="296"/>
            <ac:spMk id="344" creationId="{4F3E3288-06D3-8EDC-8197-1CFDBEFF744B}"/>
          </ac:spMkLst>
        </pc:spChg>
        <pc:spChg chg="del">
          <ac:chgData name="Alex Min" userId="9ef0a85645ad0c76" providerId="LiveId" clId="{C01502B7-B7CD-439E-979E-2C1F2D097248}" dt="2025-10-19T06:00:54.379" v="15909" actId="478"/>
          <ac:spMkLst>
            <pc:docMk/>
            <pc:sldMk cId="3294822761" sldId="296"/>
            <ac:spMk id="346" creationId="{8D72586B-0404-EB7F-292F-935C376A6ECF}"/>
          </ac:spMkLst>
        </pc:spChg>
        <pc:spChg chg="del">
          <ac:chgData name="Alex Min" userId="9ef0a85645ad0c76" providerId="LiveId" clId="{C01502B7-B7CD-439E-979E-2C1F2D097248}" dt="2025-10-19T06:00:53.533" v="15908" actId="478"/>
          <ac:spMkLst>
            <pc:docMk/>
            <pc:sldMk cId="3294822761" sldId="296"/>
            <ac:spMk id="347" creationId="{7FDB5DFF-60FF-655E-5FD3-6EB1CDB53485}"/>
          </ac:spMkLst>
        </pc:spChg>
        <pc:spChg chg="del mod">
          <ac:chgData name="Alex Min" userId="9ef0a85645ad0c76" providerId="LiveId" clId="{C01502B7-B7CD-439E-979E-2C1F2D097248}" dt="2025-10-19T06:02:02.813" v="15926" actId="478"/>
          <ac:spMkLst>
            <pc:docMk/>
            <pc:sldMk cId="3294822761" sldId="296"/>
            <ac:spMk id="349" creationId="{077A8685-EFD4-6935-5080-99AD5A9A8E56}"/>
          </ac:spMkLst>
        </pc:spChg>
        <pc:spChg chg="del">
          <ac:chgData name="Alex Min" userId="9ef0a85645ad0c76" providerId="LiveId" clId="{C01502B7-B7CD-439E-979E-2C1F2D097248}" dt="2025-10-19T06:02:01.790" v="15925" actId="478"/>
          <ac:spMkLst>
            <pc:docMk/>
            <pc:sldMk cId="3294822761" sldId="296"/>
            <ac:spMk id="350" creationId="{6F0B765B-823A-E442-AA2C-C316EDF0C981}"/>
          </ac:spMkLst>
        </pc:spChg>
        <pc:spChg chg="del">
          <ac:chgData name="Alex Min" userId="9ef0a85645ad0c76" providerId="LiveId" clId="{C01502B7-B7CD-439E-979E-2C1F2D097248}" dt="2025-10-19T05:43:52.219" v="15465" actId="478"/>
          <ac:spMkLst>
            <pc:docMk/>
            <pc:sldMk cId="3294822761" sldId="296"/>
            <ac:spMk id="351" creationId="{B5261643-3D75-F4CF-DA21-1F827A28A52C}"/>
          </ac:spMkLst>
        </pc:spChg>
        <pc:spChg chg="mod">
          <ac:chgData name="Alex Min" userId="9ef0a85645ad0c76" providerId="LiveId" clId="{C01502B7-B7CD-439E-979E-2C1F2D097248}" dt="2025-10-19T05:45:56.605" v="15484" actId="571"/>
          <ac:spMkLst>
            <pc:docMk/>
            <pc:sldMk cId="3294822761" sldId="296"/>
            <ac:spMk id="360" creationId="{876DB3F2-6639-C56F-3146-8BA1E6A140DB}"/>
          </ac:spMkLst>
        </pc:spChg>
        <pc:spChg chg="mod">
          <ac:chgData name="Alex Min" userId="9ef0a85645ad0c76" providerId="LiveId" clId="{C01502B7-B7CD-439E-979E-2C1F2D097248}" dt="2025-10-19T05:45:56.605" v="15484" actId="571"/>
          <ac:spMkLst>
            <pc:docMk/>
            <pc:sldMk cId="3294822761" sldId="296"/>
            <ac:spMk id="367" creationId="{6559A9C5-00F4-E1C2-AE41-2BE81CA9A9B6}"/>
          </ac:spMkLst>
        </pc:spChg>
        <pc:spChg chg="mod">
          <ac:chgData name="Alex Min" userId="9ef0a85645ad0c76" providerId="LiveId" clId="{C01502B7-B7CD-439E-979E-2C1F2D097248}" dt="2025-10-19T05:45:56.605" v="15484" actId="571"/>
          <ac:spMkLst>
            <pc:docMk/>
            <pc:sldMk cId="3294822761" sldId="296"/>
            <ac:spMk id="374" creationId="{65A0C8EE-4970-8DFA-FEA3-96D1C71AA112}"/>
          </ac:spMkLst>
        </pc:spChg>
        <pc:spChg chg="mod">
          <ac:chgData name="Alex Min" userId="9ef0a85645ad0c76" providerId="LiveId" clId="{C01502B7-B7CD-439E-979E-2C1F2D097248}" dt="2025-10-19T05:45:56.605" v="15484" actId="571"/>
          <ac:spMkLst>
            <pc:docMk/>
            <pc:sldMk cId="3294822761" sldId="296"/>
            <ac:spMk id="380" creationId="{0B2C7A8A-A626-9913-DA18-1AC66B950B2D}"/>
          </ac:spMkLst>
        </pc:spChg>
        <pc:spChg chg="add mod">
          <ac:chgData name="Alex Min" userId="9ef0a85645ad0c76" providerId="LiveId" clId="{C01502B7-B7CD-439E-979E-2C1F2D097248}" dt="2025-10-19T05:45:56.605" v="15484" actId="571"/>
          <ac:spMkLst>
            <pc:docMk/>
            <pc:sldMk cId="3294822761" sldId="296"/>
            <ac:spMk id="383" creationId="{837B8341-67BD-D1BA-13A1-30CBFB7CDB0A}"/>
          </ac:spMkLst>
        </pc:spChg>
        <pc:spChg chg="add mod">
          <ac:chgData name="Alex Min" userId="9ef0a85645ad0c76" providerId="LiveId" clId="{C01502B7-B7CD-439E-979E-2C1F2D097248}" dt="2025-10-19T05:45:56.605" v="15484" actId="571"/>
          <ac:spMkLst>
            <pc:docMk/>
            <pc:sldMk cId="3294822761" sldId="296"/>
            <ac:spMk id="390" creationId="{9D2EB252-848A-0861-B352-99D647CCCBA2}"/>
          </ac:spMkLst>
        </pc:spChg>
        <pc:spChg chg="add mod">
          <ac:chgData name="Alex Min" userId="9ef0a85645ad0c76" providerId="LiveId" clId="{C01502B7-B7CD-439E-979E-2C1F2D097248}" dt="2025-10-19T05:45:56.605" v="15484" actId="571"/>
          <ac:spMkLst>
            <pc:docMk/>
            <pc:sldMk cId="3294822761" sldId="296"/>
            <ac:spMk id="391" creationId="{B1D7A398-AE7F-54AC-DD04-F0C9CD714795}"/>
          </ac:spMkLst>
        </pc:spChg>
        <pc:spChg chg="add mod">
          <ac:chgData name="Alex Min" userId="9ef0a85645ad0c76" providerId="LiveId" clId="{C01502B7-B7CD-439E-979E-2C1F2D097248}" dt="2025-10-19T05:45:56.605" v="15484" actId="571"/>
          <ac:spMkLst>
            <pc:docMk/>
            <pc:sldMk cId="3294822761" sldId="296"/>
            <ac:spMk id="393" creationId="{DC1A1C60-09D7-A3D6-8334-5FAF0C25FA5B}"/>
          </ac:spMkLst>
        </pc:spChg>
        <pc:spChg chg="mod">
          <ac:chgData name="Alex Min" userId="9ef0a85645ad0c76" providerId="LiveId" clId="{C01502B7-B7CD-439E-979E-2C1F2D097248}" dt="2025-10-19T05:46:44.545" v="15578" actId="20577"/>
          <ac:spMkLst>
            <pc:docMk/>
            <pc:sldMk cId="3294822761" sldId="296"/>
            <ac:spMk id="401" creationId="{7C36244C-3B3E-EA30-738D-9AF63C23ACC1}"/>
          </ac:spMkLst>
        </pc:spChg>
        <pc:spChg chg="mod">
          <ac:chgData name="Alex Min" userId="9ef0a85645ad0c76" providerId="LiveId" clId="{C01502B7-B7CD-439E-979E-2C1F2D097248}" dt="2025-10-19T05:46:22.910" v="15488" actId="571"/>
          <ac:spMkLst>
            <pc:docMk/>
            <pc:sldMk cId="3294822761" sldId="296"/>
            <ac:spMk id="402" creationId="{D5CEECA4-51F2-A018-F24F-C7E958AD29F6}"/>
          </ac:spMkLst>
        </pc:spChg>
        <pc:spChg chg="mod">
          <ac:chgData name="Alex Min" userId="9ef0a85645ad0c76" providerId="LiveId" clId="{C01502B7-B7CD-439E-979E-2C1F2D097248}" dt="2025-10-19T05:46:22.910" v="15488" actId="571"/>
          <ac:spMkLst>
            <pc:docMk/>
            <pc:sldMk cId="3294822761" sldId="296"/>
            <ac:spMk id="403" creationId="{44F8AEBB-6388-1A83-2FE5-4460BE3A3F11}"/>
          </ac:spMkLst>
        </pc:spChg>
        <pc:spChg chg="mod">
          <ac:chgData name="Alex Min" userId="9ef0a85645ad0c76" providerId="LiveId" clId="{C01502B7-B7CD-439E-979E-2C1F2D097248}" dt="2025-10-19T05:55:57.413" v="15780" actId="571"/>
          <ac:spMkLst>
            <pc:docMk/>
            <pc:sldMk cId="3294822761" sldId="296"/>
            <ac:spMk id="408" creationId="{2532DE6A-D594-B933-A4BA-8357DA009022}"/>
          </ac:spMkLst>
        </pc:spChg>
        <pc:spChg chg="mod">
          <ac:chgData name="Alex Min" userId="9ef0a85645ad0c76" providerId="LiveId" clId="{C01502B7-B7CD-439E-979E-2C1F2D097248}" dt="2025-10-19T05:53:32.453" v="15723" actId="1076"/>
          <ac:spMkLst>
            <pc:docMk/>
            <pc:sldMk cId="3294822761" sldId="296"/>
            <ac:spMk id="409" creationId="{88035839-5778-3159-40B1-DCD8A7505A31}"/>
          </ac:spMkLst>
        </pc:spChg>
        <pc:spChg chg="mod">
          <ac:chgData name="Alex Min" userId="9ef0a85645ad0c76" providerId="LiveId" clId="{C01502B7-B7CD-439E-979E-2C1F2D097248}" dt="2025-10-19T05:52:04.952" v="15700" actId="1076"/>
          <ac:spMkLst>
            <pc:docMk/>
            <pc:sldMk cId="3294822761" sldId="296"/>
            <ac:spMk id="411" creationId="{545FFC1B-17C6-CE46-F1FA-64CE1D1331B4}"/>
          </ac:spMkLst>
        </pc:spChg>
        <pc:spChg chg="mod">
          <ac:chgData name="Alex Min" userId="9ef0a85645ad0c76" providerId="LiveId" clId="{C01502B7-B7CD-439E-979E-2C1F2D097248}" dt="2025-10-19T05:51:59.968" v="15699" actId="1076"/>
          <ac:spMkLst>
            <pc:docMk/>
            <pc:sldMk cId="3294822761" sldId="296"/>
            <ac:spMk id="413" creationId="{97D8FF36-FE58-2B35-FD9D-812E0A8D4F02}"/>
          </ac:spMkLst>
        </pc:spChg>
        <pc:spChg chg="mod">
          <ac:chgData name="Alex Min" userId="9ef0a85645ad0c76" providerId="LiveId" clId="{C01502B7-B7CD-439E-979E-2C1F2D097248}" dt="2025-10-19T05:51:53.566" v="15696" actId="14100"/>
          <ac:spMkLst>
            <pc:docMk/>
            <pc:sldMk cId="3294822761" sldId="296"/>
            <ac:spMk id="414" creationId="{122320D1-63EF-ED66-A5CF-73E1EC355FE1}"/>
          </ac:spMkLst>
        </pc:spChg>
        <pc:spChg chg="mod">
          <ac:chgData name="Alex Min" userId="9ef0a85645ad0c76" providerId="LiveId" clId="{C01502B7-B7CD-439E-979E-2C1F2D097248}" dt="2025-10-19T05:55:57.413" v="15780" actId="571"/>
          <ac:spMkLst>
            <pc:docMk/>
            <pc:sldMk cId="3294822761" sldId="296"/>
            <ac:spMk id="415" creationId="{4C04906E-35F0-3D1E-A911-23BBE7921723}"/>
          </ac:spMkLst>
        </pc:spChg>
        <pc:spChg chg="del mod">
          <ac:chgData name="Alex Min" userId="9ef0a85645ad0c76" providerId="LiveId" clId="{C01502B7-B7CD-439E-979E-2C1F2D097248}" dt="2025-10-19T05:57:47.761" v="15823" actId="478"/>
          <ac:spMkLst>
            <pc:docMk/>
            <pc:sldMk cId="3294822761" sldId="296"/>
            <ac:spMk id="417" creationId="{EEF7C539-D155-7EEA-5241-BED21A5B6416}"/>
          </ac:spMkLst>
        </pc:spChg>
        <pc:spChg chg="del mod">
          <ac:chgData name="Alex Min" userId="9ef0a85645ad0c76" providerId="LiveId" clId="{C01502B7-B7CD-439E-979E-2C1F2D097248}" dt="2025-10-19T05:57:45.735" v="15822" actId="478"/>
          <ac:spMkLst>
            <pc:docMk/>
            <pc:sldMk cId="3294822761" sldId="296"/>
            <ac:spMk id="418" creationId="{ED26DF90-52DB-6CCC-8E5B-87945176F2EC}"/>
          </ac:spMkLst>
        </pc:spChg>
        <pc:spChg chg="del">
          <ac:chgData name="Alex Min" userId="9ef0a85645ad0c76" providerId="LiveId" clId="{C01502B7-B7CD-439E-979E-2C1F2D097248}" dt="2025-10-19T05:58:14.257" v="15830" actId="478"/>
          <ac:spMkLst>
            <pc:docMk/>
            <pc:sldMk cId="3294822761" sldId="296"/>
            <ac:spMk id="420" creationId="{EA331551-25F3-0CDF-B935-3E88903222EA}"/>
          </ac:spMkLst>
        </pc:spChg>
        <pc:spChg chg="del mod">
          <ac:chgData name="Alex Min" userId="9ef0a85645ad0c76" providerId="LiveId" clId="{C01502B7-B7CD-439E-979E-2C1F2D097248}" dt="2025-10-19T05:58:13.255" v="15829" actId="478"/>
          <ac:spMkLst>
            <pc:docMk/>
            <pc:sldMk cId="3294822761" sldId="296"/>
            <ac:spMk id="421" creationId="{C149F496-1E06-4123-9B96-4D36CB7EBB83}"/>
          </ac:spMkLst>
        </pc:spChg>
        <pc:spChg chg="mod">
          <ac:chgData name="Alex Min" userId="9ef0a85645ad0c76" providerId="LiveId" clId="{C01502B7-B7CD-439E-979E-2C1F2D097248}" dt="2025-10-19T05:51:25.897" v="15688" actId="164"/>
          <ac:spMkLst>
            <pc:docMk/>
            <pc:sldMk cId="3294822761" sldId="296"/>
            <ac:spMk id="422" creationId="{C1F20586-1230-FFBC-61CE-DEEAC70AF145}"/>
          </ac:spMkLst>
        </pc:spChg>
        <pc:spChg chg="mod">
          <ac:chgData name="Alex Min" userId="9ef0a85645ad0c76" providerId="LiveId" clId="{C01502B7-B7CD-439E-979E-2C1F2D097248}" dt="2025-10-19T05:45:49.681" v="15480" actId="1076"/>
          <ac:spMkLst>
            <pc:docMk/>
            <pc:sldMk cId="3294822761" sldId="296"/>
            <ac:spMk id="423" creationId="{788D09A7-C000-9177-67B8-9942A935205B}"/>
          </ac:spMkLst>
        </pc:spChg>
        <pc:spChg chg="mod">
          <ac:chgData name="Alex Min" userId="9ef0a85645ad0c76" providerId="LiveId" clId="{C01502B7-B7CD-439E-979E-2C1F2D097248}" dt="2025-10-19T05:51:25.897" v="15688" actId="164"/>
          <ac:spMkLst>
            <pc:docMk/>
            <pc:sldMk cId="3294822761" sldId="296"/>
            <ac:spMk id="424" creationId="{352D7F12-5263-DCFF-74DF-624D1BA3E08C}"/>
          </ac:spMkLst>
        </pc:spChg>
        <pc:spChg chg="mod">
          <ac:chgData name="Alex Min" userId="9ef0a85645ad0c76" providerId="LiveId" clId="{C01502B7-B7CD-439E-979E-2C1F2D097248}" dt="2025-10-19T05:53:14.913" v="15719" actId="1076"/>
          <ac:spMkLst>
            <pc:docMk/>
            <pc:sldMk cId="3294822761" sldId="296"/>
            <ac:spMk id="425" creationId="{62731F48-5B87-D78C-883B-1CCF683568B0}"/>
          </ac:spMkLst>
        </pc:spChg>
        <pc:spChg chg="mod">
          <ac:chgData name="Alex Min" userId="9ef0a85645ad0c76" providerId="LiveId" clId="{C01502B7-B7CD-439E-979E-2C1F2D097248}" dt="2025-10-19T05:51:25.897" v="15688" actId="164"/>
          <ac:spMkLst>
            <pc:docMk/>
            <pc:sldMk cId="3294822761" sldId="296"/>
            <ac:spMk id="426" creationId="{299B838E-B92C-5EF3-4C19-F2924DF36DDC}"/>
          </ac:spMkLst>
        </pc:spChg>
        <pc:spChg chg="mod">
          <ac:chgData name="Alex Min" userId="9ef0a85645ad0c76" providerId="LiveId" clId="{C01502B7-B7CD-439E-979E-2C1F2D097248}" dt="2025-10-19T05:55:57.413" v="15780" actId="571"/>
          <ac:spMkLst>
            <pc:docMk/>
            <pc:sldMk cId="3294822761" sldId="296"/>
            <ac:spMk id="427" creationId="{29179C50-A3AB-E364-8BD6-E3748500DF44}"/>
          </ac:spMkLst>
        </pc:spChg>
        <pc:spChg chg="mod">
          <ac:chgData name="Alex Min" userId="9ef0a85645ad0c76" providerId="LiveId" clId="{C01502B7-B7CD-439E-979E-2C1F2D097248}" dt="2025-10-19T05:51:25.897" v="15688" actId="164"/>
          <ac:spMkLst>
            <pc:docMk/>
            <pc:sldMk cId="3294822761" sldId="296"/>
            <ac:spMk id="428" creationId="{FE228320-9697-1342-2B82-957180C9097D}"/>
          </ac:spMkLst>
        </pc:spChg>
        <pc:spChg chg="mod">
          <ac:chgData name="Alex Min" userId="9ef0a85645ad0c76" providerId="LiveId" clId="{C01502B7-B7CD-439E-979E-2C1F2D097248}" dt="2025-10-19T05:54:38.170" v="15750" actId="1076"/>
          <ac:spMkLst>
            <pc:docMk/>
            <pc:sldMk cId="3294822761" sldId="296"/>
            <ac:spMk id="429" creationId="{78A07E15-BCFD-21D7-8E9C-F48B4E1E0B7C}"/>
          </ac:spMkLst>
        </pc:spChg>
        <pc:spChg chg="mod">
          <ac:chgData name="Alex Min" userId="9ef0a85645ad0c76" providerId="LiveId" clId="{C01502B7-B7CD-439E-979E-2C1F2D097248}" dt="2025-10-19T06:02:19.637" v="15934" actId="1076"/>
          <ac:spMkLst>
            <pc:docMk/>
            <pc:sldMk cId="3294822761" sldId="296"/>
            <ac:spMk id="430" creationId="{CF507267-3D9C-C838-1336-B1DDEE37165A}"/>
          </ac:spMkLst>
        </pc:spChg>
        <pc:spChg chg="mod">
          <ac:chgData name="Alex Min" userId="9ef0a85645ad0c76" providerId="LiveId" clId="{C01502B7-B7CD-439E-979E-2C1F2D097248}" dt="2025-10-19T06:02:15.645" v="15931" actId="1076"/>
          <ac:spMkLst>
            <pc:docMk/>
            <pc:sldMk cId="3294822761" sldId="296"/>
            <ac:spMk id="431" creationId="{46CEFB38-CE71-F176-A24F-FB7D04B65F4A}"/>
          </ac:spMkLst>
        </pc:spChg>
        <pc:spChg chg="mod">
          <ac:chgData name="Alex Min" userId="9ef0a85645ad0c76" providerId="LiveId" clId="{C01502B7-B7CD-439E-979E-2C1F2D097248}" dt="2025-10-19T05:54:49.322" v="15756" actId="1076"/>
          <ac:spMkLst>
            <pc:docMk/>
            <pc:sldMk cId="3294822761" sldId="296"/>
            <ac:spMk id="432" creationId="{74B3799C-63FD-B403-DAB4-81DE8BB4026F}"/>
          </ac:spMkLst>
        </pc:spChg>
        <pc:spChg chg="mod">
          <ac:chgData name="Alex Min" userId="9ef0a85645ad0c76" providerId="LiveId" clId="{C01502B7-B7CD-439E-979E-2C1F2D097248}" dt="2025-10-19T05:55:40.928" v="15777" actId="1076"/>
          <ac:spMkLst>
            <pc:docMk/>
            <pc:sldMk cId="3294822761" sldId="296"/>
            <ac:spMk id="433" creationId="{0DD190E0-77EF-9CD9-C592-C6AED4B260E5}"/>
          </ac:spMkLst>
        </pc:spChg>
        <pc:spChg chg="mod">
          <ac:chgData name="Alex Min" userId="9ef0a85645ad0c76" providerId="LiveId" clId="{C01502B7-B7CD-439E-979E-2C1F2D097248}" dt="2025-10-19T05:55:57.413" v="15780" actId="571"/>
          <ac:spMkLst>
            <pc:docMk/>
            <pc:sldMk cId="3294822761" sldId="296"/>
            <ac:spMk id="434" creationId="{5B7CF4BF-C9E6-2DA5-3013-C1916F170E37}"/>
          </ac:spMkLst>
        </pc:spChg>
        <pc:spChg chg="mod">
          <ac:chgData name="Alex Min" userId="9ef0a85645ad0c76" providerId="LiveId" clId="{C01502B7-B7CD-439E-979E-2C1F2D097248}" dt="2025-10-19T05:53:47.410" v="15729" actId="1076"/>
          <ac:spMkLst>
            <pc:docMk/>
            <pc:sldMk cId="3294822761" sldId="296"/>
            <ac:spMk id="435" creationId="{A2575415-1F55-43C2-D23B-6097A6872E32}"/>
          </ac:spMkLst>
        </pc:spChg>
        <pc:spChg chg="del">
          <ac:chgData name="Alex Min" userId="9ef0a85645ad0c76" providerId="LiveId" clId="{C01502B7-B7CD-439E-979E-2C1F2D097248}" dt="2025-10-19T05:43:52.219" v="15465" actId="478"/>
          <ac:spMkLst>
            <pc:docMk/>
            <pc:sldMk cId="3294822761" sldId="296"/>
            <ac:spMk id="440" creationId="{F65424F0-6C1E-744A-BB46-766D282FBA81}"/>
          </ac:spMkLst>
        </pc:spChg>
        <pc:spChg chg="del">
          <ac:chgData name="Alex Min" userId="9ef0a85645ad0c76" providerId="LiveId" clId="{C01502B7-B7CD-439E-979E-2C1F2D097248}" dt="2025-10-19T05:54:41.011" v="15752" actId="478"/>
          <ac:spMkLst>
            <pc:docMk/>
            <pc:sldMk cId="3294822761" sldId="296"/>
            <ac:spMk id="444" creationId="{286CF163-A872-D6DE-B42C-7A5929FB53C5}"/>
          </ac:spMkLst>
        </pc:spChg>
        <pc:spChg chg="mod">
          <ac:chgData name="Alex Min" userId="9ef0a85645ad0c76" providerId="LiveId" clId="{C01502B7-B7CD-439E-979E-2C1F2D097248}" dt="2025-10-19T05:56:04.924" v="15784" actId="20577"/>
          <ac:spMkLst>
            <pc:docMk/>
            <pc:sldMk cId="3294822761" sldId="296"/>
            <ac:spMk id="445" creationId="{5597697B-F159-B7BB-2D4B-43611D009013}"/>
          </ac:spMkLst>
        </pc:spChg>
        <pc:spChg chg="add mod">
          <ac:chgData name="Alex Min" userId="9ef0a85645ad0c76" providerId="LiveId" clId="{C01502B7-B7CD-439E-979E-2C1F2D097248}" dt="2025-10-19T05:57:08.223" v="15807" actId="1076"/>
          <ac:spMkLst>
            <pc:docMk/>
            <pc:sldMk cId="3294822761" sldId="296"/>
            <ac:spMk id="446" creationId="{219E1B91-00DF-C9B0-1356-44EB8D78543A}"/>
          </ac:spMkLst>
        </pc:spChg>
        <pc:spChg chg="add mod">
          <ac:chgData name="Alex Min" userId="9ef0a85645ad0c76" providerId="LiveId" clId="{C01502B7-B7CD-439E-979E-2C1F2D097248}" dt="2025-10-19T05:56:32.949" v="15800" actId="20577"/>
          <ac:spMkLst>
            <pc:docMk/>
            <pc:sldMk cId="3294822761" sldId="296"/>
            <ac:spMk id="447" creationId="{2D0D199E-AAA8-A963-D989-C0D42680A4BF}"/>
          </ac:spMkLst>
        </pc:spChg>
        <pc:spChg chg="add mod">
          <ac:chgData name="Alex Min" userId="9ef0a85645ad0c76" providerId="LiveId" clId="{C01502B7-B7CD-439E-979E-2C1F2D097248}" dt="2025-10-19T05:57:17.063" v="15810" actId="20577"/>
          <ac:spMkLst>
            <pc:docMk/>
            <pc:sldMk cId="3294822761" sldId="296"/>
            <ac:spMk id="448" creationId="{F21064F9-294D-25DB-9BFB-0F7889BEA852}"/>
          </ac:spMkLst>
        </pc:spChg>
        <pc:spChg chg="add mod">
          <ac:chgData name="Alex Min" userId="9ef0a85645ad0c76" providerId="LiveId" clId="{C01502B7-B7CD-439E-979E-2C1F2D097248}" dt="2025-10-19T05:57:39.337" v="15820" actId="20577"/>
          <ac:spMkLst>
            <pc:docMk/>
            <pc:sldMk cId="3294822761" sldId="296"/>
            <ac:spMk id="449" creationId="{EFC400DE-D313-F033-30F0-49DA836E8FBB}"/>
          </ac:spMkLst>
        </pc:spChg>
        <pc:spChg chg="add mod">
          <ac:chgData name="Alex Min" userId="9ef0a85645ad0c76" providerId="LiveId" clId="{C01502B7-B7CD-439E-979E-2C1F2D097248}" dt="2025-10-19T05:57:51.814" v="15827" actId="20577"/>
          <ac:spMkLst>
            <pc:docMk/>
            <pc:sldMk cId="3294822761" sldId="296"/>
            <ac:spMk id="450" creationId="{59B0A170-11D5-B853-8A3D-71E9ABB39226}"/>
          </ac:spMkLst>
        </pc:spChg>
        <pc:spChg chg="add mod">
          <ac:chgData name="Alex Min" userId="9ef0a85645ad0c76" providerId="LiveId" clId="{C01502B7-B7CD-439E-979E-2C1F2D097248}" dt="2025-10-19T05:58:41.791" v="15863" actId="20577"/>
          <ac:spMkLst>
            <pc:docMk/>
            <pc:sldMk cId="3294822761" sldId="296"/>
            <ac:spMk id="451" creationId="{742642A6-CF1D-4FAA-AD3F-8E1ADF4922E7}"/>
          </ac:spMkLst>
        </pc:spChg>
        <pc:spChg chg="add mod">
          <ac:chgData name="Alex Min" userId="9ef0a85645ad0c76" providerId="LiveId" clId="{C01502B7-B7CD-439E-979E-2C1F2D097248}" dt="2025-10-19T05:58:53.784" v="15869" actId="20577"/>
          <ac:spMkLst>
            <pc:docMk/>
            <pc:sldMk cId="3294822761" sldId="296"/>
            <ac:spMk id="452" creationId="{6CEC9EA9-6019-A8CC-A2E9-C030DE6E854B}"/>
          </ac:spMkLst>
        </pc:spChg>
        <pc:spChg chg="add mod">
          <ac:chgData name="Alex Min" userId="9ef0a85645ad0c76" providerId="LiveId" clId="{C01502B7-B7CD-439E-979E-2C1F2D097248}" dt="2025-10-19T05:59:12.386" v="15879" actId="20577"/>
          <ac:spMkLst>
            <pc:docMk/>
            <pc:sldMk cId="3294822761" sldId="296"/>
            <ac:spMk id="453" creationId="{FD600459-95D1-6313-1FB8-791B34347BD9}"/>
          </ac:spMkLst>
        </pc:spChg>
        <pc:spChg chg="add mod">
          <ac:chgData name="Alex Min" userId="9ef0a85645ad0c76" providerId="LiveId" clId="{C01502B7-B7CD-439E-979E-2C1F2D097248}" dt="2025-10-19T05:59:43.195" v="15886" actId="20577"/>
          <ac:spMkLst>
            <pc:docMk/>
            <pc:sldMk cId="3294822761" sldId="296"/>
            <ac:spMk id="454" creationId="{01902AC9-85DE-130D-767A-FDBE1D9FC8B9}"/>
          </ac:spMkLst>
        </pc:spChg>
        <pc:spChg chg="add mod">
          <ac:chgData name="Alex Min" userId="9ef0a85645ad0c76" providerId="LiveId" clId="{C01502B7-B7CD-439E-979E-2C1F2D097248}" dt="2025-10-19T06:00:06.930" v="15894" actId="20577"/>
          <ac:spMkLst>
            <pc:docMk/>
            <pc:sldMk cId="3294822761" sldId="296"/>
            <ac:spMk id="455" creationId="{6CFC4035-2EB7-D5B8-DB90-65B7ABEE9C73}"/>
          </ac:spMkLst>
        </pc:spChg>
        <pc:spChg chg="add mod">
          <ac:chgData name="Alex Min" userId="9ef0a85645ad0c76" providerId="LiveId" clId="{C01502B7-B7CD-439E-979E-2C1F2D097248}" dt="2025-10-19T06:00:33.923" v="15901" actId="20577"/>
          <ac:spMkLst>
            <pc:docMk/>
            <pc:sldMk cId="3294822761" sldId="296"/>
            <ac:spMk id="456" creationId="{D00E80C5-78A8-1DC0-0B50-9261B3903882}"/>
          </ac:spMkLst>
        </pc:spChg>
        <pc:spChg chg="add mod">
          <ac:chgData name="Alex Min" userId="9ef0a85645ad0c76" providerId="LiveId" clId="{C01502B7-B7CD-439E-979E-2C1F2D097248}" dt="2025-10-19T06:00:51.546" v="15907" actId="20577"/>
          <ac:spMkLst>
            <pc:docMk/>
            <pc:sldMk cId="3294822761" sldId="296"/>
            <ac:spMk id="457" creationId="{96ABD385-E657-F6E8-EFA6-B0E0F88CBBBC}"/>
          </ac:spMkLst>
        </pc:spChg>
        <pc:spChg chg="add mod">
          <ac:chgData name="Alex Min" userId="9ef0a85645ad0c76" providerId="LiveId" clId="{C01502B7-B7CD-439E-979E-2C1F2D097248}" dt="2025-10-19T06:01:19.578" v="15914" actId="20577"/>
          <ac:spMkLst>
            <pc:docMk/>
            <pc:sldMk cId="3294822761" sldId="296"/>
            <ac:spMk id="458" creationId="{BDA8C056-DE0D-B319-479D-05FFDD898C0A}"/>
          </ac:spMkLst>
        </pc:spChg>
        <pc:spChg chg="add mod">
          <ac:chgData name="Alex Min" userId="9ef0a85645ad0c76" providerId="LiveId" clId="{C01502B7-B7CD-439E-979E-2C1F2D097248}" dt="2025-10-19T06:01:54.229" v="15924" actId="1076"/>
          <ac:spMkLst>
            <pc:docMk/>
            <pc:sldMk cId="3294822761" sldId="296"/>
            <ac:spMk id="459" creationId="{1D02AE43-B4D7-6469-5680-D137B8B11D97}"/>
          </ac:spMkLst>
        </pc:spChg>
        <pc:spChg chg="add mod">
          <ac:chgData name="Alex Min" userId="9ef0a85645ad0c76" providerId="LiveId" clId="{C01502B7-B7CD-439E-979E-2C1F2D097248}" dt="2025-10-19T06:02:11.581" v="15930" actId="20577"/>
          <ac:spMkLst>
            <pc:docMk/>
            <pc:sldMk cId="3294822761" sldId="296"/>
            <ac:spMk id="460" creationId="{1E1FB4D0-F2B1-A42D-8D69-294BC37C37B0}"/>
          </ac:spMkLst>
        </pc:spChg>
        <pc:grpChg chg="del">
          <ac:chgData name="Alex Min" userId="9ef0a85645ad0c76" providerId="LiveId" clId="{C01502B7-B7CD-439E-979E-2C1F2D097248}" dt="2025-10-19T05:55:55.718" v="15779" actId="478"/>
          <ac:grpSpMkLst>
            <pc:docMk/>
            <pc:sldMk cId="3294822761" sldId="296"/>
            <ac:grpSpMk id="28" creationId="{B85CF119-E99F-0B7C-3D7E-FC91B085C45C}"/>
          </ac:grpSpMkLst>
        </pc:grpChg>
        <pc:grpChg chg="del">
          <ac:chgData name="Alex Min" userId="9ef0a85645ad0c76" providerId="LiveId" clId="{C01502B7-B7CD-439E-979E-2C1F2D097248}" dt="2025-10-19T05:56:09.669" v="15787" actId="478"/>
          <ac:grpSpMkLst>
            <pc:docMk/>
            <pc:sldMk cId="3294822761" sldId="296"/>
            <ac:grpSpMk id="36" creationId="{6E78C321-C50D-B00C-3432-F8EBD55A3273}"/>
          </ac:grpSpMkLst>
        </pc:grpChg>
        <pc:grpChg chg="del">
          <ac:chgData name="Alex Min" userId="9ef0a85645ad0c76" providerId="LiveId" clId="{C01502B7-B7CD-439E-979E-2C1F2D097248}" dt="2025-10-19T05:56:38.277" v="15803" actId="478"/>
          <ac:grpSpMkLst>
            <pc:docMk/>
            <pc:sldMk cId="3294822761" sldId="296"/>
            <ac:grpSpMk id="39" creationId="{D6579F82-DA80-0397-9173-1631C90CE63A}"/>
          </ac:grpSpMkLst>
        </pc:grpChg>
        <pc:grpChg chg="del">
          <ac:chgData name="Alex Min" userId="9ef0a85645ad0c76" providerId="LiveId" clId="{C01502B7-B7CD-439E-979E-2C1F2D097248}" dt="2025-10-19T05:56:24.530" v="15793" actId="478"/>
          <ac:grpSpMkLst>
            <pc:docMk/>
            <pc:sldMk cId="3294822761" sldId="296"/>
            <ac:grpSpMk id="43" creationId="{BF657D80-35E9-6589-E524-29365B43D949}"/>
          </ac:grpSpMkLst>
        </pc:grpChg>
        <pc:grpChg chg="del">
          <ac:chgData name="Alex Min" userId="9ef0a85645ad0c76" providerId="LiveId" clId="{C01502B7-B7CD-439E-979E-2C1F2D097248}" dt="2025-10-19T05:59:25.530" v="15880" actId="478"/>
          <ac:grpSpMkLst>
            <pc:docMk/>
            <pc:sldMk cId="3294822761" sldId="296"/>
            <ac:grpSpMk id="46" creationId="{6755213C-5F79-7F43-5ED1-54B7E2F22586}"/>
          </ac:grpSpMkLst>
        </pc:grpChg>
        <pc:grpChg chg="del">
          <ac:chgData name="Alex Min" userId="9ef0a85645ad0c76" providerId="LiveId" clId="{C01502B7-B7CD-439E-979E-2C1F2D097248}" dt="2025-10-19T05:54:41.787" v="15753" actId="478"/>
          <ac:grpSpMkLst>
            <pc:docMk/>
            <pc:sldMk cId="3294822761" sldId="296"/>
            <ac:grpSpMk id="49" creationId="{9C876BDA-2345-6C91-B09F-3F3F6CD77537}"/>
          </ac:grpSpMkLst>
        </pc:grpChg>
        <pc:grpChg chg="del">
          <ac:chgData name="Alex Min" userId="9ef0a85645ad0c76" providerId="LiveId" clId="{C01502B7-B7CD-439E-979E-2C1F2D097248}" dt="2025-10-19T05:59:03.937" v="15871" actId="478"/>
          <ac:grpSpMkLst>
            <pc:docMk/>
            <pc:sldMk cId="3294822761" sldId="296"/>
            <ac:grpSpMk id="323" creationId="{59EEEEE1-5327-4E60-9D18-4AD3B1C1A0C1}"/>
          </ac:grpSpMkLst>
        </pc:grpChg>
        <pc:grpChg chg="del">
          <ac:chgData name="Alex Min" userId="9ef0a85645ad0c76" providerId="LiveId" clId="{C01502B7-B7CD-439E-979E-2C1F2D097248}" dt="2025-10-19T05:57:21.846" v="15813" actId="478"/>
          <ac:grpSpMkLst>
            <pc:docMk/>
            <pc:sldMk cId="3294822761" sldId="296"/>
            <ac:grpSpMk id="326" creationId="{A3E11A6E-9195-9B92-B455-891A34671172}"/>
          </ac:grpSpMkLst>
        </pc:grpChg>
        <pc:grpChg chg="del">
          <ac:chgData name="Alex Min" userId="9ef0a85645ad0c76" providerId="LiveId" clId="{C01502B7-B7CD-439E-979E-2C1F2D097248}" dt="2025-10-19T05:58:48.265" v="15864" actId="478"/>
          <ac:grpSpMkLst>
            <pc:docMk/>
            <pc:sldMk cId="3294822761" sldId="296"/>
            <ac:grpSpMk id="329" creationId="{38694EAC-FAFC-33DF-35DF-C62F7B795779}"/>
          </ac:grpSpMkLst>
        </pc:grpChg>
        <pc:grpChg chg="del">
          <ac:chgData name="Alex Min" userId="9ef0a85645ad0c76" providerId="LiveId" clId="{C01502B7-B7CD-439E-979E-2C1F2D097248}" dt="2025-10-19T05:59:59.659" v="15890" actId="478"/>
          <ac:grpSpMkLst>
            <pc:docMk/>
            <pc:sldMk cId="3294822761" sldId="296"/>
            <ac:grpSpMk id="332" creationId="{4AF19425-D24D-D852-9E42-E73A48004ACF}"/>
          </ac:grpSpMkLst>
        </pc:grpChg>
        <pc:grpChg chg="del">
          <ac:chgData name="Alex Min" userId="9ef0a85645ad0c76" providerId="LiveId" clId="{C01502B7-B7CD-439E-979E-2C1F2D097248}" dt="2025-10-19T06:01:44.076" v="15919" actId="478"/>
          <ac:grpSpMkLst>
            <pc:docMk/>
            <pc:sldMk cId="3294822761" sldId="296"/>
            <ac:grpSpMk id="335" creationId="{016E4E10-2227-B7A6-D6B2-67D12869026E}"/>
          </ac:grpSpMkLst>
        </pc:grpChg>
        <pc:grpChg chg="del">
          <ac:chgData name="Alex Min" userId="9ef0a85645ad0c76" providerId="LiveId" clId="{C01502B7-B7CD-439E-979E-2C1F2D097248}" dt="2025-10-19T06:00:10.763" v="15897" actId="478"/>
          <ac:grpSpMkLst>
            <pc:docMk/>
            <pc:sldMk cId="3294822761" sldId="296"/>
            <ac:grpSpMk id="338" creationId="{B62CDAD2-8E2E-9B7A-3A3C-B2F89679C647}"/>
          </ac:grpSpMkLst>
        </pc:grpChg>
        <pc:grpChg chg="del">
          <ac:chgData name="Alex Min" userId="9ef0a85645ad0c76" providerId="LiveId" clId="{C01502B7-B7CD-439E-979E-2C1F2D097248}" dt="2025-10-19T06:00:39.085" v="15902" actId="478"/>
          <ac:grpSpMkLst>
            <pc:docMk/>
            <pc:sldMk cId="3294822761" sldId="296"/>
            <ac:grpSpMk id="341" creationId="{8269AE8B-7AF4-607E-9147-C46B28AD0070}"/>
          </ac:grpSpMkLst>
        </pc:grpChg>
        <pc:grpChg chg="del">
          <ac:chgData name="Alex Min" userId="9ef0a85645ad0c76" providerId="LiveId" clId="{C01502B7-B7CD-439E-979E-2C1F2D097248}" dt="2025-10-19T06:00:53.533" v="15908" actId="478"/>
          <ac:grpSpMkLst>
            <pc:docMk/>
            <pc:sldMk cId="3294822761" sldId="296"/>
            <ac:grpSpMk id="345" creationId="{83FB1F88-2805-6118-71B0-62542C23BDF6}"/>
          </ac:grpSpMkLst>
        </pc:grpChg>
        <pc:grpChg chg="del">
          <ac:chgData name="Alex Min" userId="9ef0a85645ad0c76" providerId="LiveId" clId="{C01502B7-B7CD-439E-979E-2C1F2D097248}" dt="2025-10-19T06:02:01.790" v="15925" actId="478"/>
          <ac:grpSpMkLst>
            <pc:docMk/>
            <pc:sldMk cId="3294822761" sldId="296"/>
            <ac:grpSpMk id="348" creationId="{C5D5882A-EF18-E9A5-7359-FBCB8339CAD1}"/>
          </ac:grpSpMkLst>
        </pc:grpChg>
        <pc:grpChg chg="del">
          <ac:chgData name="Alex Min" userId="9ef0a85645ad0c76" providerId="LiveId" clId="{C01502B7-B7CD-439E-979E-2C1F2D097248}" dt="2025-10-19T05:43:52.219" v="15465" actId="478"/>
          <ac:grpSpMkLst>
            <pc:docMk/>
            <pc:sldMk cId="3294822761" sldId="296"/>
            <ac:grpSpMk id="357" creationId="{EA9E4CB9-826F-4182-D693-BF1E6D5CE67C}"/>
          </ac:grpSpMkLst>
        </pc:grpChg>
        <pc:grpChg chg="add del mod">
          <ac:chgData name="Alex Min" userId="9ef0a85645ad0c76" providerId="LiveId" clId="{C01502B7-B7CD-439E-979E-2C1F2D097248}" dt="2025-10-19T05:49:15.932" v="15610" actId="478"/>
          <ac:grpSpMkLst>
            <pc:docMk/>
            <pc:sldMk cId="3294822761" sldId="296"/>
            <ac:grpSpMk id="399" creationId="{7BC6E91D-5B12-78CE-11F9-6AF80E6E25F7}"/>
          </ac:grpSpMkLst>
        </pc:grpChg>
        <pc:grpChg chg="mod">
          <ac:chgData name="Alex Min" userId="9ef0a85645ad0c76" providerId="LiveId" clId="{C01502B7-B7CD-439E-979E-2C1F2D097248}" dt="2025-10-19T05:46:22.910" v="15488" actId="571"/>
          <ac:grpSpMkLst>
            <pc:docMk/>
            <pc:sldMk cId="3294822761" sldId="296"/>
            <ac:grpSpMk id="400" creationId="{F6E1B950-E2D0-655A-A020-F8DCD38F9C1B}"/>
          </ac:grpSpMkLst>
        </pc:grpChg>
        <pc:grpChg chg="mod">
          <ac:chgData name="Alex Min" userId="9ef0a85645ad0c76" providerId="LiveId" clId="{C01502B7-B7CD-439E-979E-2C1F2D097248}" dt="2025-10-19T05:51:24.208" v="15686" actId="1076"/>
          <ac:grpSpMkLst>
            <pc:docMk/>
            <pc:sldMk cId="3294822761" sldId="296"/>
            <ac:grpSpMk id="406" creationId="{4DA758D5-F530-C55F-32F0-BAD24C1DA5C6}"/>
          </ac:grpSpMkLst>
        </pc:grpChg>
        <pc:grpChg chg="add del mod">
          <ac:chgData name="Alex Min" userId="9ef0a85645ad0c76" providerId="LiveId" clId="{C01502B7-B7CD-439E-979E-2C1F2D097248}" dt="2025-10-19T06:01:21.487" v="15916" actId="1076"/>
          <ac:grpSpMkLst>
            <pc:docMk/>
            <pc:sldMk cId="3294822761" sldId="296"/>
            <ac:grpSpMk id="407" creationId="{6505CC77-D803-C10E-8E11-6B27ADAC1D86}"/>
          </ac:grpSpMkLst>
        </pc:grpChg>
        <pc:grpChg chg="del">
          <ac:chgData name="Alex Min" userId="9ef0a85645ad0c76" providerId="LiveId" clId="{C01502B7-B7CD-439E-979E-2C1F2D097248}" dt="2025-10-19T05:57:45.735" v="15822" actId="478"/>
          <ac:grpSpMkLst>
            <pc:docMk/>
            <pc:sldMk cId="3294822761" sldId="296"/>
            <ac:grpSpMk id="416" creationId="{B344C3FB-AC5D-7AED-41F2-C9DBAF09A3A1}"/>
          </ac:grpSpMkLst>
        </pc:grpChg>
        <pc:grpChg chg="del">
          <ac:chgData name="Alex Min" userId="9ef0a85645ad0c76" providerId="LiveId" clId="{C01502B7-B7CD-439E-979E-2C1F2D097248}" dt="2025-10-19T05:58:13.255" v="15829" actId="478"/>
          <ac:grpSpMkLst>
            <pc:docMk/>
            <pc:sldMk cId="3294822761" sldId="296"/>
            <ac:grpSpMk id="419" creationId="{58BF5D34-222A-3171-9E65-00CFAC3ABE0A}"/>
          </ac:grpSpMkLst>
        </pc:grpChg>
        <pc:grpChg chg="del">
          <ac:chgData name="Alex Min" userId="9ef0a85645ad0c76" providerId="LiveId" clId="{C01502B7-B7CD-439E-979E-2C1F2D097248}" dt="2025-10-19T05:43:52.219" v="15465" actId="478"/>
          <ac:grpSpMkLst>
            <pc:docMk/>
            <pc:sldMk cId="3294822761" sldId="296"/>
            <ac:grpSpMk id="441" creationId="{31EB57C2-6E2B-318D-4483-1C5CA91AD813}"/>
          </ac:grpSpMkLst>
        </pc:grpChg>
        <pc:graphicFrameChg chg="mod modGraphic">
          <ac:chgData name="Alex Min" userId="9ef0a85645ad0c76" providerId="LiveId" clId="{C01502B7-B7CD-439E-979E-2C1F2D097248}" dt="2025-10-19T06:46:36.406" v="16971" actId="207"/>
          <ac:graphicFrameMkLst>
            <pc:docMk/>
            <pc:sldMk cId="3294822761" sldId="296"/>
            <ac:graphicFrameMk id="20" creationId="{F2EF846B-E321-2D32-7F5D-78CE307A0B7A}"/>
          </ac:graphicFrameMkLst>
        </pc:graphicFrameChg>
        <pc:graphicFrameChg chg="del">
          <ac:chgData name="Alex Min" userId="9ef0a85645ad0c76" providerId="LiveId" clId="{C01502B7-B7CD-439E-979E-2C1F2D097248}" dt="2025-10-19T05:43:52.219" v="15465" actId="478"/>
          <ac:graphicFrameMkLst>
            <pc:docMk/>
            <pc:sldMk cId="3294822761" sldId="296"/>
            <ac:graphicFrameMk id="21" creationId="{BA267D70-B9C2-8563-7FA4-8AC44D3B4934}"/>
          </ac:graphicFrameMkLst>
        </pc:graphicFrameChg>
        <pc:picChg chg="add del mod">
          <ac:chgData name="Alex Min" userId="9ef0a85645ad0c76" providerId="LiveId" clId="{C01502B7-B7CD-439E-979E-2C1F2D097248}" dt="2025-10-19T05:45:08.125" v="15469" actId="478"/>
          <ac:picMkLst>
            <pc:docMk/>
            <pc:sldMk cId="3294822761" sldId="296"/>
            <ac:picMk id="10" creationId="{01BFE200-6076-AA49-AC79-B4D9A69F1DBC}"/>
          </ac:picMkLst>
        </pc:picChg>
        <pc:picChg chg="add del mod ord modCrop">
          <ac:chgData name="Alex Min" userId="9ef0a85645ad0c76" providerId="LiveId" clId="{C01502B7-B7CD-439E-979E-2C1F2D097248}" dt="2025-10-19T05:51:19.110" v="15683" actId="478"/>
          <ac:picMkLst>
            <pc:docMk/>
            <pc:sldMk cId="3294822761" sldId="296"/>
            <ac:picMk id="12" creationId="{EFFDA6A5-3FB9-2DFB-6571-589130141DF1}"/>
          </ac:picMkLst>
        </pc:picChg>
        <pc:picChg chg="add del">
          <ac:chgData name="Alex Min" userId="9ef0a85645ad0c76" providerId="LiveId" clId="{C01502B7-B7CD-439E-979E-2C1F2D097248}" dt="2025-10-19T05:45:43.085" v="15478" actId="478"/>
          <ac:picMkLst>
            <pc:docMk/>
            <pc:sldMk cId="3294822761" sldId="296"/>
            <ac:picMk id="19" creationId="{ED769F4E-F1DA-FF5D-824E-A82DE705F18C}"/>
          </ac:picMkLst>
        </pc:picChg>
        <pc:picChg chg="add mod ord modCrop">
          <ac:chgData name="Alex Min" userId="9ef0a85645ad0c76" providerId="LiveId" clId="{C01502B7-B7CD-439E-979E-2C1F2D097248}" dt="2025-10-19T06:02:27.920" v="15935"/>
          <ac:picMkLst>
            <pc:docMk/>
            <pc:sldMk cId="3294822761" sldId="296"/>
            <ac:picMk id="405" creationId="{1E2F37B1-4EEE-1CC3-B769-D8FE051B2876}"/>
          </ac:picMkLst>
        </pc:picChg>
      </pc:sldChg>
      <pc:sldChg chg="modSp mod">
        <pc:chgData name="Alex Min" userId="9ef0a85645ad0c76" providerId="LiveId" clId="{C01502B7-B7CD-439E-979E-2C1F2D097248}" dt="2025-10-15T06:55:17.830" v="125" actId="20577"/>
        <pc:sldMkLst>
          <pc:docMk/>
          <pc:sldMk cId="4283680140" sldId="299"/>
        </pc:sldMkLst>
        <pc:graphicFrameChg chg="modGraphic">
          <ac:chgData name="Alex Min" userId="9ef0a85645ad0c76" providerId="LiveId" clId="{C01502B7-B7CD-439E-979E-2C1F2D097248}" dt="2025-10-15T06:55:17.830" v="125" actId="20577"/>
          <ac:graphicFrameMkLst>
            <pc:docMk/>
            <pc:sldMk cId="4283680140" sldId="299"/>
            <ac:graphicFrameMk id="8" creationId="{8C215079-2534-A023-4D5B-B6B89099F760}"/>
          </ac:graphicFrameMkLst>
        </pc:graphicFrameChg>
      </pc:sldChg>
      <pc:sldChg chg="addSp delSp modSp add mod ord">
        <pc:chgData name="Alex Min" userId="9ef0a85645ad0c76" providerId="LiveId" clId="{C01502B7-B7CD-439E-979E-2C1F2D097248}" dt="2025-10-19T07:01:06.126" v="17344" actId="478"/>
        <pc:sldMkLst>
          <pc:docMk/>
          <pc:sldMk cId="4264084725" sldId="300"/>
        </pc:sldMkLst>
        <pc:spChg chg="add mod">
          <ac:chgData name="Alex Min" userId="9ef0a85645ad0c76" providerId="LiveId" clId="{C01502B7-B7CD-439E-979E-2C1F2D097248}" dt="2025-10-15T07:01:01.157" v="229" actId="1076"/>
          <ac:spMkLst>
            <pc:docMk/>
            <pc:sldMk cId="4264084725" sldId="300"/>
            <ac:spMk id="4" creationId="{812D8777-3F7D-8F92-BA2A-80AD85212369}"/>
          </ac:spMkLst>
        </pc:spChg>
        <pc:spChg chg="add mod">
          <ac:chgData name="Alex Min" userId="9ef0a85645ad0c76" providerId="LiveId" clId="{C01502B7-B7CD-439E-979E-2C1F2D097248}" dt="2025-10-15T07:06:42.396" v="477" actId="2711"/>
          <ac:spMkLst>
            <pc:docMk/>
            <pc:sldMk cId="4264084725" sldId="300"/>
            <ac:spMk id="16" creationId="{5D73B143-383F-2053-5B26-6D20E7DE5FFE}"/>
          </ac:spMkLst>
        </pc:spChg>
        <pc:spChg chg="add mod">
          <ac:chgData name="Alex Min" userId="9ef0a85645ad0c76" providerId="LiveId" clId="{C01502B7-B7CD-439E-979E-2C1F2D097248}" dt="2025-10-15T07:06:42.396" v="477" actId="2711"/>
          <ac:spMkLst>
            <pc:docMk/>
            <pc:sldMk cId="4264084725" sldId="300"/>
            <ac:spMk id="18" creationId="{B999AC1E-87B9-835E-B02C-0DE7BE9BE204}"/>
          </ac:spMkLst>
        </pc:spChg>
        <pc:spChg chg="add mod">
          <ac:chgData name="Alex Min" userId="9ef0a85645ad0c76" providerId="LiveId" clId="{C01502B7-B7CD-439E-979E-2C1F2D097248}" dt="2025-10-15T07:06:42.396" v="477" actId="2711"/>
          <ac:spMkLst>
            <pc:docMk/>
            <pc:sldMk cId="4264084725" sldId="300"/>
            <ac:spMk id="24" creationId="{5C622EB9-3FB9-6C33-BA26-19D2907CC11F}"/>
          </ac:spMkLst>
        </pc:spChg>
        <pc:spChg chg="add mod">
          <ac:chgData name="Alex Min" userId="9ef0a85645ad0c76" providerId="LiveId" clId="{C01502B7-B7CD-439E-979E-2C1F2D097248}" dt="2025-10-15T07:06:42.396" v="477" actId="2711"/>
          <ac:spMkLst>
            <pc:docMk/>
            <pc:sldMk cId="4264084725" sldId="300"/>
            <ac:spMk id="26" creationId="{600CBA18-FE1F-A2F4-DA0E-DFBD3363C288}"/>
          </ac:spMkLst>
        </pc:spChg>
        <pc:spChg chg="add mod">
          <ac:chgData name="Alex Min" userId="9ef0a85645ad0c76" providerId="LiveId" clId="{C01502B7-B7CD-439E-979E-2C1F2D097248}" dt="2025-10-15T07:00:52.134" v="227" actId="14100"/>
          <ac:spMkLst>
            <pc:docMk/>
            <pc:sldMk cId="4264084725" sldId="300"/>
            <ac:spMk id="27" creationId="{B0F90DCC-9F9D-B42A-9400-FD4EF9B4A890}"/>
          </ac:spMkLst>
        </pc:spChg>
        <pc:spChg chg="mod">
          <ac:chgData name="Alex Min" userId="9ef0a85645ad0c76" providerId="LiveId" clId="{C01502B7-B7CD-439E-979E-2C1F2D097248}" dt="2025-10-15T07:00:52.134" v="227" actId="14100"/>
          <ac:spMkLst>
            <pc:docMk/>
            <pc:sldMk cId="4264084725" sldId="300"/>
            <ac:spMk id="28" creationId="{2C850817-F334-C4DC-D5A1-F769BE5E152F}"/>
          </ac:spMkLst>
        </pc:spChg>
        <pc:spChg chg="mod">
          <ac:chgData name="Alex Min" userId="9ef0a85645ad0c76" providerId="LiveId" clId="{C01502B7-B7CD-439E-979E-2C1F2D097248}" dt="2025-10-15T07:00:52.134" v="227" actId="14100"/>
          <ac:spMkLst>
            <pc:docMk/>
            <pc:sldMk cId="4264084725" sldId="300"/>
            <ac:spMk id="29" creationId="{69915F43-2951-CE27-2C13-BE638E3440A1}"/>
          </ac:spMkLst>
        </pc:spChg>
        <pc:spChg chg="add mod">
          <ac:chgData name="Alex Min" userId="9ef0a85645ad0c76" providerId="LiveId" clId="{C01502B7-B7CD-439E-979E-2C1F2D097248}" dt="2025-10-15T07:00:52.134" v="227" actId="14100"/>
          <ac:spMkLst>
            <pc:docMk/>
            <pc:sldMk cId="4264084725" sldId="300"/>
            <ac:spMk id="30" creationId="{BA86522C-4ADC-8381-F7E5-D9D6637E7F3E}"/>
          </ac:spMkLst>
        </pc:spChg>
        <pc:spChg chg="add mod">
          <ac:chgData name="Alex Min" userId="9ef0a85645ad0c76" providerId="LiveId" clId="{C01502B7-B7CD-439E-979E-2C1F2D097248}" dt="2025-10-15T07:00:55.885" v="228" actId="1076"/>
          <ac:spMkLst>
            <pc:docMk/>
            <pc:sldMk cId="4264084725" sldId="300"/>
            <ac:spMk id="31" creationId="{74340CCA-8E52-31CA-B567-BEF7AABA0137}"/>
          </ac:spMkLst>
        </pc:spChg>
        <pc:spChg chg="mod">
          <ac:chgData name="Alex Min" userId="9ef0a85645ad0c76" providerId="LiveId" clId="{C01502B7-B7CD-439E-979E-2C1F2D097248}" dt="2025-10-15T07:00:55.885" v="228" actId="1076"/>
          <ac:spMkLst>
            <pc:docMk/>
            <pc:sldMk cId="4264084725" sldId="300"/>
            <ac:spMk id="32" creationId="{40BC8EFE-4FEE-013C-2A9F-A4C04397066F}"/>
          </ac:spMkLst>
        </pc:spChg>
        <pc:spChg chg="add mod">
          <ac:chgData name="Alex Min" userId="9ef0a85645ad0c76" providerId="LiveId" clId="{C01502B7-B7CD-439E-979E-2C1F2D097248}" dt="2025-10-15T07:00:55.885" v="228" actId="1076"/>
          <ac:spMkLst>
            <pc:docMk/>
            <pc:sldMk cId="4264084725" sldId="300"/>
            <ac:spMk id="33" creationId="{F462D992-5D6C-72D9-F1E5-3D7B57C968CA}"/>
          </ac:spMkLst>
        </pc:spChg>
        <pc:spChg chg="add mod">
          <ac:chgData name="Alex Min" userId="9ef0a85645ad0c76" providerId="LiveId" clId="{C01502B7-B7CD-439E-979E-2C1F2D097248}" dt="2025-10-15T07:00:55.885" v="228" actId="1076"/>
          <ac:spMkLst>
            <pc:docMk/>
            <pc:sldMk cId="4264084725" sldId="300"/>
            <ac:spMk id="34" creationId="{FFA8AE01-666F-001E-B3A8-34AFEA402051}"/>
          </ac:spMkLst>
        </pc:spChg>
        <pc:spChg chg="mod">
          <ac:chgData name="Alex Min" userId="9ef0a85645ad0c76" providerId="LiveId" clId="{C01502B7-B7CD-439E-979E-2C1F2D097248}" dt="2025-10-19T05:37:25.059" v="15216" actId="2711"/>
          <ac:spMkLst>
            <pc:docMk/>
            <pc:sldMk cId="4264084725" sldId="300"/>
            <ac:spMk id="44" creationId="{963DEF82-8B81-CD09-3C02-7D98330B5D4A}"/>
          </ac:spMkLst>
        </pc:spChg>
        <pc:spChg chg="mod">
          <ac:chgData name="Alex Min" userId="9ef0a85645ad0c76" providerId="LiveId" clId="{C01502B7-B7CD-439E-979E-2C1F2D097248}" dt="2025-10-15T07:05:41.453" v="306"/>
          <ac:spMkLst>
            <pc:docMk/>
            <pc:sldMk cId="4264084725" sldId="300"/>
            <ac:spMk id="45" creationId="{45710A80-52D9-2A42-5E48-6724967C044F}"/>
          </ac:spMkLst>
        </pc:spChg>
        <pc:spChg chg="mod">
          <ac:chgData name="Alex Min" userId="9ef0a85645ad0c76" providerId="LiveId" clId="{C01502B7-B7CD-439E-979E-2C1F2D097248}" dt="2025-10-15T07:05:41.453" v="306"/>
          <ac:spMkLst>
            <pc:docMk/>
            <pc:sldMk cId="4264084725" sldId="300"/>
            <ac:spMk id="46" creationId="{4E448F93-25AC-EE81-32BC-B0E2C7854D56}"/>
          </ac:spMkLst>
        </pc:spChg>
        <pc:spChg chg="mod">
          <ac:chgData name="Alex Min" userId="9ef0a85645ad0c76" providerId="LiveId" clId="{C01502B7-B7CD-439E-979E-2C1F2D097248}" dt="2025-10-19T05:37:27.404" v="15217" actId="2711"/>
          <ac:spMkLst>
            <pc:docMk/>
            <pc:sldMk cId="4264084725" sldId="300"/>
            <ac:spMk id="49" creationId="{AFB45131-A4D7-1F76-45D4-AD5608F21397}"/>
          </ac:spMkLst>
        </pc:spChg>
        <pc:spChg chg="mod">
          <ac:chgData name="Alex Min" userId="9ef0a85645ad0c76" providerId="LiveId" clId="{C01502B7-B7CD-439E-979E-2C1F2D097248}" dt="2025-10-15T07:06:19.638" v="410" actId="571"/>
          <ac:spMkLst>
            <pc:docMk/>
            <pc:sldMk cId="4264084725" sldId="300"/>
            <ac:spMk id="50" creationId="{ADC56BD3-0578-4B8D-CF82-EB17DB2D4933}"/>
          </ac:spMkLst>
        </pc:spChg>
        <pc:spChg chg="mod">
          <ac:chgData name="Alex Min" userId="9ef0a85645ad0c76" providerId="LiveId" clId="{C01502B7-B7CD-439E-979E-2C1F2D097248}" dt="2025-10-15T07:06:19.638" v="410" actId="571"/>
          <ac:spMkLst>
            <pc:docMk/>
            <pc:sldMk cId="4264084725" sldId="300"/>
            <ac:spMk id="51" creationId="{DFB70CAF-40F7-D7C9-BCD6-2AF3D463A06F}"/>
          </ac:spMkLst>
        </pc:spChg>
        <pc:spChg chg="mod">
          <ac:chgData name="Alex Min" userId="9ef0a85645ad0c76" providerId="LiveId" clId="{C01502B7-B7CD-439E-979E-2C1F2D097248}" dt="2025-10-15T02:37:34.664" v="121" actId="2711"/>
          <ac:spMkLst>
            <pc:docMk/>
            <pc:sldMk cId="4264084725" sldId="300"/>
            <ac:spMk id="342" creationId="{6FFB2E23-8619-32F7-726C-CBA381DA9324}"/>
          </ac:spMkLst>
        </pc:spChg>
        <pc:grpChg chg="add mod">
          <ac:chgData name="Alex Min" userId="9ef0a85645ad0c76" providerId="LiveId" clId="{C01502B7-B7CD-439E-979E-2C1F2D097248}" dt="2025-10-15T07:05:41.453" v="306"/>
          <ac:grpSpMkLst>
            <pc:docMk/>
            <pc:sldMk cId="4264084725" sldId="300"/>
            <ac:grpSpMk id="42" creationId="{BFDE75A2-CA38-0B20-F464-139E4D06EB99}"/>
          </ac:grpSpMkLst>
        </pc:grpChg>
        <pc:grpChg chg="mod">
          <ac:chgData name="Alex Min" userId="9ef0a85645ad0c76" providerId="LiveId" clId="{C01502B7-B7CD-439E-979E-2C1F2D097248}" dt="2025-10-15T07:05:41.453" v="306"/>
          <ac:grpSpMkLst>
            <pc:docMk/>
            <pc:sldMk cId="4264084725" sldId="300"/>
            <ac:grpSpMk id="43" creationId="{7CFCC236-C56B-7DEC-FF78-39C6C9785401}"/>
          </ac:grpSpMkLst>
        </pc:grpChg>
        <pc:grpChg chg="add mod">
          <ac:chgData name="Alex Min" userId="9ef0a85645ad0c76" providerId="LiveId" clId="{C01502B7-B7CD-439E-979E-2C1F2D097248}" dt="2025-10-15T07:06:19.638" v="410" actId="571"/>
          <ac:grpSpMkLst>
            <pc:docMk/>
            <pc:sldMk cId="4264084725" sldId="300"/>
            <ac:grpSpMk id="47" creationId="{DE2B7A39-2EA4-9E12-2AF3-2F89590D5AE8}"/>
          </ac:grpSpMkLst>
        </pc:grpChg>
        <pc:grpChg chg="mod">
          <ac:chgData name="Alex Min" userId="9ef0a85645ad0c76" providerId="LiveId" clId="{C01502B7-B7CD-439E-979E-2C1F2D097248}" dt="2025-10-15T07:06:19.638" v="410" actId="571"/>
          <ac:grpSpMkLst>
            <pc:docMk/>
            <pc:sldMk cId="4264084725" sldId="300"/>
            <ac:grpSpMk id="48" creationId="{CE9C1BA7-26B1-2AF1-D2E0-07258614DD53}"/>
          </ac:grpSpMkLst>
        </pc:grpChg>
        <pc:graphicFrameChg chg="mod">
          <ac:chgData name="Alex Min" userId="9ef0a85645ad0c76" providerId="LiveId" clId="{C01502B7-B7CD-439E-979E-2C1F2D097248}" dt="2025-10-15T07:18:53.210" v="632" actId="404"/>
          <ac:graphicFrameMkLst>
            <pc:docMk/>
            <pc:sldMk cId="4264084725" sldId="300"/>
            <ac:graphicFrameMk id="5" creationId="{708E680D-5C59-7F49-6714-EBC7BFD65D3E}"/>
          </ac:graphicFrameMkLst>
        </pc:graphicFrameChg>
        <pc:graphicFrameChg chg="modGraphic">
          <ac:chgData name="Alex Min" userId="9ef0a85645ad0c76" providerId="LiveId" clId="{C01502B7-B7CD-439E-979E-2C1F2D097248}" dt="2025-10-15T02:37:21.264" v="115" actId="20577"/>
          <ac:graphicFrameMkLst>
            <pc:docMk/>
            <pc:sldMk cId="4264084725" sldId="300"/>
            <ac:graphicFrameMk id="6" creationId="{DDE0BA5F-7F63-804A-930A-C03B0CCB7549}"/>
          </ac:graphicFrameMkLst>
        </pc:graphicFrameChg>
        <pc:graphicFrameChg chg="modGraphic">
          <ac:chgData name="Alex Min" userId="9ef0a85645ad0c76" providerId="LiveId" clId="{C01502B7-B7CD-439E-979E-2C1F2D097248}" dt="2025-10-15T07:01:07.290" v="231" actId="404"/>
          <ac:graphicFrameMkLst>
            <pc:docMk/>
            <pc:sldMk cId="4264084725" sldId="300"/>
            <ac:graphicFrameMk id="7" creationId="{19734582-C6D4-4452-EEF4-72AC5DF3859F}"/>
          </ac:graphicFrameMkLst>
        </pc:graphicFrameChg>
        <pc:graphicFrameChg chg="mod">
          <ac:chgData name="Alex Min" userId="9ef0a85645ad0c76" providerId="LiveId" clId="{C01502B7-B7CD-439E-979E-2C1F2D097248}" dt="2025-10-15T07:06:32.607" v="476" actId="14100"/>
          <ac:graphicFrameMkLst>
            <pc:docMk/>
            <pc:sldMk cId="4264084725" sldId="300"/>
            <ac:graphicFrameMk id="13" creationId="{74C94E71-EBEE-D327-8409-14BA8375EE84}"/>
          </ac:graphicFrameMkLst>
        </pc:graphicFrameChg>
        <pc:cxnChg chg="del">
          <ac:chgData name="Alex Min" userId="9ef0a85645ad0c76" providerId="LiveId" clId="{C01502B7-B7CD-439E-979E-2C1F2D097248}" dt="2025-10-19T07:01:06.126" v="17344" actId="478"/>
          <ac:cxnSpMkLst>
            <pc:docMk/>
            <pc:sldMk cId="4264084725" sldId="300"/>
            <ac:cxnSpMk id="35" creationId="{EABD9B71-E609-96AC-4D47-BBBCE0D50C71}"/>
          </ac:cxnSpMkLst>
        </pc:cxnChg>
      </pc:sldChg>
      <pc:sldChg chg="addSp delSp modSp add mod">
        <pc:chgData name="Alex Min" userId="9ef0a85645ad0c76" providerId="LiveId" clId="{C01502B7-B7CD-439E-979E-2C1F2D097248}" dt="2025-10-19T07:00:57.781" v="17343" actId="478"/>
        <pc:sldMkLst>
          <pc:docMk/>
          <pc:sldMk cId="1194921456" sldId="301"/>
        </pc:sldMkLst>
        <pc:spChg chg="add mod">
          <ac:chgData name="Alex Min" userId="9ef0a85645ad0c76" providerId="LiveId" clId="{C01502B7-B7CD-439E-979E-2C1F2D097248}" dt="2025-10-17T05:57:25.449" v="3737" actId="1076"/>
          <ac:spMkLst>
            <pc:docMk/>
            <pc:sldMk cId="1194921456" sldId="301"/>
            <ac:spMk id="3" creationId="{C33A9691-2214-97A8-8B78-CD4A7391999E}"/>
          </ac:spMkLst>
        </pc:spChg>
        <pc:spChg chg="mod">
          <ac:chgData name="Alex Min" userId="9ef0a85645ad0c76" providerId="LiveId" clId="{C01502B7-B7CD-439E-979E-2C1F2D097248}" dt="2025-10-15T07:07:53.827" v="586"/>
          <ac:spMkLst>
            <pc:docMk/>
            <pc:sldMk cId="1194921456" sldId="301"/>
            <ac:spMk id="15" creationId="{E8C1D201-6848-B17A-6B7E-F4C4E0907041}"/>
          </ac:spMkLst>
        </pc:spChg>
        <pc:spChg chg="mod">
          <ac:chgData name="Alex Min" userId="9ef0a85645ad0c76" providerId="LiveId" clId="{C01502B7-B7CD-439E-979E-2C1F2D097248}" dt="2025-10-15T07:07:53.827" v="586"/>
          <ac:spMkLst>
            <pc:docMk/>
            <pc:sldMk cId="1194921456" sldId="301"/>
            <ac:spMk id="17" creationId="{7C257F9F-E969-1727-FA22-9572849B5A1F}"/>
          </ac:spMkLst>
        </pc:spChg>
        <pc:spChg chg="mod">
          <ac:chgData name="Alex Min" userId="9ef0a85645ad0c76" providerId="LiveId" clId="{C01502B7-B7CD-439E-979E-2C1F2D097248}" dt="2025-10-15T07:07:53.827" v="586"/>
          <ac:spMkLst>
            <pc:docMk/>
            <pc:sldMk cId="1194921456" sldId="301"/>
            <ac:spMk id="19" creationId="{1FBE8482-AE77-45DC-62B3-EC6B4D937233}"/>
          </ac:spMkLst>
        </pc:spChg>
        <pc:spChg chg="mod">
          <ac:chgData name="Alex Min" userId="9ef0a85645ad0c76" providerId="LiveId" clId="{C01502B7-B7CD-439E-979E-2C1F2D097248}" dt="2025-10-15T07:07:53.827" v="586"/>
          <ac:spMkLst>
            <pc:docMk/>
            <pc:sldMk cId="1194921456" sldId="301"/>
            <ac:spMk id="20" creationId="{F4738214-9EBB-5179-5C9B-27FE9F8F977B}"/>
          </ac:spMkLst>
        </pc:spChg>
        <pc:spChg chg="mod">
          <ac:chgData name="Alex Min" userId="9ef0a85645ad0c76" providerId="LiveId" clId="{C01502B7-B7CD-439E-979E-2C1F2D097248}" dt="2025-10-19T05:37:31.371" v="15218" actId="2711"/>
          <ac:spMkLst>
            <pc:docMk/>
            <pc:sldMk cId="1194921456" sldId="301"/>
            <ac:spMk id="44" creationId="{4DEBB1A6-42CE-1854-441B-1012351D4A07}"/>
          </ac:spMkLst>
        </pc:spChg>
        <pc:spChg chg="mod">
          <ac:chgData name="Alex Min" userId="9ef0a85645ad0c76" providerId="LiveId" clId="{C01502B7-B7CD-439E-979E-2C1F2D097248}" dt="2025-10-15T07:07:16.775" v="486" actId="20577"/>
          <ac:spMkLst>
            <pc:docMk/>
            <pc:sldMk cId="1194921456" sldId="301"/>
            <ac:spMk id="342" creationId="{6E68D63F-E2FF-AF33-668D-686B627B5F3B}"/>
          </ac:spMkLst>
        </pc:spChg>
        <pc:grpChg chg="ord">
          <ac:chgData name="Alex Min" userId="9ef0a85645ad0c76" providerId="LiveId" clId="{C01502B7-B7CD-439E-979E-2C1F2D097248}" dt="2025-10-15T07:17:21.012" v="597" actId="166"/>
          <ac:grpSpMkLst>
            <pc:docMk/>
            <pc:sldMk cId="1194921456" sldId="301"/>
            <ac:grpSpMk id="12" creationId="{92209D68-4FD1-EBB1-205F-F04894F15580}"/>
          </ac:grpSpMkLst>
        </pc:grpChg>
        <pc:graphicFrameChg chg="modGraphic">
          <ac:chgData name="Alex Min" userId="9ef0a85645ad0c76" providerId="LiveId" clId="{C01502B7-B7CD-439E-979E-2C1F2D097248}" dt="2025-10-15T07:07:43.952" v="585" actId="20577"/>
          <ac:graphicFrameMkLst>
            <pc:docMk/>
            <pc:sldMk cId="1194921456" sldId="301"/>
            <ac:graphicFrameMk id="6" creationId="{7DBA795F-CEFA-B0D7-61A8-9686CDF3437C}"/>
          </ac:graphicFrameMkLst>
        </pc:graphicFrameChg>
        <pc:graphicFrameChg chg="mod">
          <ac:chgData name="Alex Min" userId="9ef0a85645ad0c76" providerId="LiveId" clId="{C01502B7-B7CD-439E-979E-2C1F2D097248}" dt="2025-10-15T07:18:15.384" v="617" actId="404"/>
          <ac:graphicFrameMkLst>
            <pc:docMk/>
            <pc:sldMk cId="1194921456" sldId="301"/>
            <ac:graphicFrameMk id="21" creationId="{2C56EE32-1CCC-24D7-8D7D-EE2DF7777396}"/>
          </ac:graphicFrameMkLst>
        </pc:graphicFrameChg>
        <pc:graphicFrameChg chg="modGraphic">
          <ac:chgData name="Alex Min" userId="9ef0a85645ad0c76" providerId="LiveId" clId="{C01502B7-B7CD-439E-979E-2C1F2D097248}" dt="2025-10-15T07:17:56.591" v="610" actId="404"/>
          <ac:graphicFrameMkLst>
            <pc:docMk/>
            <pc:sldMk cId="1194921456" sldId="301"/>
            <ac:graphicFrameMk id="25" creationId="{920F3A83-3464-F9BF-FB99-D6FD6DFE581A}"/>
          </ac:graphicFrameMkLst>
        </pc:graphicFrameChg>
        <pc:graphicFrameChg chg="add mod modGraphic">
          <ac:chgData name="Alex Min" userId="9ef0a85645ad0c76" providerId="LiveId" clId="{C01502B7-B7CD-439E-979E-2C1F2D097248}" dt="2025-10-15T07:17:52.487" v="609" actId="404"/>
          <ac:graphicFrameMkLst>
            <pc:docMk/>
            <pc:sldMk cId="1194921456" sldId="301"/>
            <ac:graphicFrameMk id="37" creationId="{FA21966B-DC22-AA81-9D3F-6D9F638B1DE9}"/>
          </ac:graphicFrameMkLst>
        </pc:graphicFrameChg>
        <pc:graphicFrameChg chg="mod">
          <ac:chgData name="Alex Min" userId="9ef0a85645ad0c76" providerId="LiveId" clId="{C01502B7-B7CD-439E-979E-2C1F2D097248}" dt="2025-10-15T07:08:08.674" v="589" actId="1076"/>
          <ac:graphicFrameMkLst>
            <pc:docMk/>
            <pc:sldMk cId="1194921456" sldId="301"/>
            <ac:graphicFrameMk id="39" creationId="{F6661072-2FEF-F8B8-AE24-3CDFD60606D0}"/>
          </ac:graphicFrameMkLst>
        </pc:graphicFrameChg>
        <pc:graphicFrameChg chg="mod">
          <ac:chgData name="Alex Min" userId="9ef0a85645ad0c76" providerId="LiveId" clId="{C01502B7-B7CD-439E-979E-2C1F2D097248}" dt="2025-10-15T07:08:08.674" v="589" actId="1076"/>
          <ac:graphicFrameMkLst>
            <pc:docMk/>
            <pc:sldMk cId="1194921456" sldId="301"/>
            <ac:graphicFrameMk id="41" creationId="{87DF6A48-2180-070F-0CBF-517400731E23}"/>
          </ac:graphicFrameMkLst>
        </pc:graphicFrameChg>
        <pc:graphicFrameChg chg="add mod">
          <ac:chgData name="Alex Min" userId="9ef0a85645ad0c76" providerId="LiveId" clId="{C01502B7-B7CD-439E-979E-2C1F2D097248}" dt="2025-10-15T07:08:08.674" v="589" actId="1076"/>
          <ac:graphicFrameMkLst>
            <pc:docMk/>
            <pc:sldMk cId="1194921456" sldId="301"/>
            <ac:graphicFrameMk id="54" creationId="{32CD5679-E5AA-F035-12CE-F176A855A2F2}"/>
          </ac:graphicFrameMkLst>
        </pc:graphicFrameChg>
        <pc:graphicFrameChg chg="add mod">
          <ac:chgData name="Alex Min" userId="9ef0a85645ad0c76" providerId="LiveId" clId="{C01502B7-B7CD-439E-979E-2C1F2D097248}" dt="2025-10-15T07:08:08.674" v="589" actId="1076"/>
          <ac:graphicFrameMkLst>
            <pc:docMk/>
            <pc:sldMk cId="1194921456" sldId="301"/>
            <ac:graphicFrameMk id="56" creationId="{F9171D98-8551-5A0C-5AFC-FC520A2A12F8}"/>
          </ac:graphicFrameMkLst>
        </pc:graphicFrameChg>
        <pc:graphicFrameChg chg="modGraphic">
          <ac:chgData name="Alex Min" userId="9ef0a85645ad0c76" providerId="LiveId" clId="{C01502B7-B7CD-439E-979E-2C1F2D097248}" dt="2025-10-15T07:17:59.328" v="611" actId="404"/>
          <ac:graphicFrameMkLst>
            <pc:docMk/>
            <pc:sldMk cId="1194921456" sldId="301"/>
            <ac:graphicFrameMk id="57" creationId="{C465548C-91B0-C49D-1ED1-57C033C44739}"/>
          </ac:graphicFrameMkLst>
        </pc:graphicFrameChg>
        <pc:graphicFrameChg chg="mod">
          <ac:chgData name="Alex Min" userId="9ef0a85645ad0c76" providerId="LiveId" clId="{C01502B7-B7CD-439E-979E-2C1F2D097248}" dt="2025-10-15T07:17:11.604" v="594" actId="1076"/>
          <ac:graphicFrameMkLst>
            <pc:docMk/>
            <pc:sldMk cId="1194921456" sldId="301"/>
            <ac:graphicFrameMk id="60" creationId="{9991AF8D-6832-5494-84A6-125EE70E7F09}"/>
          </ac:graphicFrameMkLst>
        </pc:graphicFrameChg>
        <pc:picChg chg="add mod modCrop">
          <ac:chgData name="Alex Min" userId="9ef0a85645ad0c76" providerId="LiveId" clId="{C01502B7-B7CD-439E-979E-2C1F2D097248}" dt="2025-10-15T07:08:25.778" v="591" actId="732"/>
          <ac:picMkLst>
            <pc:docMk/>
            <pc:sldMk cId="1194921456" sldId="301"/>
            <ac:picMk id="9" creationId="{4748579D-672B-DD4E-94D9-83E4586D6ADE}"/>
          </ac:picMkLst>
        </pc:picChg>
        <pc:cxnChg chg="mod">
          <ac:chgData name="Alex Min" userId="9ef0a85645ad0c76" providerId="LiveId" clId="{C01502B7-B7CD-439E-979E-2C1F2D097248}" dt="2025-10-15T07:18:34.130" v="629" actId="1035"/>
          <ac:cxnSpMkLst>
            <pc:docMk/>
            <pc:sldMk cId="1194921456" sldId="301"/>
            <ac:cxnSpMk id="22" creationId="{13F64262-DF6A-9E10-84A7-027198AC607C}"/>
          </ac:cxnSpMkLst>
        </pc:cxnChg>
        <pc:cxnChg chg="del">
          <ac:chgData name="Alex Min" userId="9ef0a85645ad0c76" providerId="LiveId" clId="{C01502B7-B7CD-439E-979E-2C1F2D097248}" dt="2025-10-19T07:00:57.781" v="17343" actId="478"/>
          <ac:cxnSpMkLst>
            <pc:docMk/>
            <pc:sldMk cId="1194921456" sldId="301"/>
            <ac:cxnSpMk id="35" creationId="{8668982F-179D-F8E2-98FF-11F0712C9912}"/>
          </ac:cxnSpMkLst>
        </pc:cxnChg>
        <pc:cxnChg chg="mod">
          <ac:chgData name="Alex Min" userId="9ef0a85645ad0c76" providerId="LiveId" clId="{C01502B7-B7CD-439E-979E-2C1F2D097248}" dt="2025-10-15T07:17:18.012" v="596" actId="14100"/>
          <ac:cxnSpMkLst>
            <pc:docMk/>
            <pc:sldMk cId="1194921456" sldId="301"/>
            <ac:cxnSpMk id="59" creationId="{8B2EA002-3DD6-E1DC-BFAE-3EA3E77958DB}"/>
          </ac:cxnSpMkLst>
        </pc:cxnChg>
      </pc:sldChg>
      <pc:sldChg chg="modSp add mod">
        <pc:chgData name="Alex Min" userId="9ef0a85645ad0c76" providerId="LiveId" clId="{C01502B7-B7CD-439E-979E-2C1F2D097248}" dt="2025-10-17T01:10:58.243" v="655" actId="20577"/>
        <pc:sldMkLst>
          <pc:docMk/>
          <pc:sldMk cId="3683465022" sldId="302"/>
        </pc:sldMkLst>
        <pc:spChg chg="mod">
          <ac:chgData name="Alex Min" userId="9ef0a85645ad0c76" providerId="LiveId" clId="{C01502B7-B7CD-439E-979E-2C1F2D097248}" dt="2025-10-17T01:10:58.243" v="655" actId="20577"/>
          <ac:spMkLst>
            <pc:docMk/>
            <pc:sldMk cId="3683465022" sldId="302"/>
            <ac:spMk id="3" creationId="{75F13652-B654-E4B7-C009-3595DE7CC0D1}"/>
          </ac:spMkLst>
        </pc:spChg>
      </pc:sldChg>
      <pc:sldChg chg="delSp modSp add del mod">
        <pc:chgData name="Alex Min" userId="9ef0a85645ad0c76" providerId="LiveId" clId="{C01502B7-B7CD-439E-979E-2C1F2D097248}" dt="2025-10-17T01:12:03.369" v="737" actId="47"/>
        <pc:sldMkLst>
          <pc:docMk/>
          <pc:sldMk cId="2485387149" sldId="303"/>
        </pc:sldMkLst>
      </pc:sldChg>
      <pc:sldChg chg="addSp modSp new mod">
        <pc:chgData name="Alex Min" userId="9ef0a85645ad0c76" providerId="LiveId" clId="{C01502B7-B7CD-439E-979E-2C1F2D097248}" dt="2025-10-17T01:12:32.764" v="855" actId="1076"/>
        <pc:sldMkLst>
          <pc:docMk/>
          <pc:sldMk cId="2950665419" sldId="304"/>
        </pc:sldMkLst>
        <pc:spChg chg="add mod">
          <ac:chgData name="Alex Min" userId="9ef0a85645ad0c76" providerId="LiveId" clId="{C01502B7-B7CD-439E-979E-2C1F2D097248}" dt="2025-10-17T01:12:02.384" v="736"/>
          <ac:spMkLst>
            <pc:docMk/>
            <pc:sldMk cId="2950665419" sldId="304"/>
            <ac:spMk id="3" creationId="{BCADD66A-D8BA-D31F-23B7-D714887A6DF1}"/>
          </ac:spMkLst>
        </pc:spChg>
        <pc:spChg chg="add mod">
          <ac:chgData name="Alex Min" userId="9ef0a85645ad0c76" providerId="LiveId" clId="{C01502B7-B7CD-439E-979E-2C1F2D097248}" dt="2025-10-17T01:12:18.042" v="852" actId="20577"/>
          <ac:spMkLst>
            <pc:docMk/>
            <pc:sldMk cId="2950665419" sldId="304"/>
            <ac:spMk id="4" creationId="{2FBC558C-56A4-D353-23B7-12C30675B49A}"/>
          </ac:spMkLst>
        </pc:spChg>
        <pc:spChg chg="mod">
          <ac:chgData name="Alex Min" userId="9ef0a85645ad0c76" providerId="LiveId" clId="{C01502B7-B7CD-439E-979E-2C1F2D097248}" dt="2025-10-17T01:12:24.473" v="853"/>
          <ac:spMkLst>
            <pc:docMk/>
            <pc:sldMk cId="2950665419" sldId="304"/>
            <ac:spMk id="7" creationId="{1EA31DE5-F8C1-910B-FBF9-DBF4F4C2F43D}"/>
          </ac:spMkLst>
        </pc:spChg>
        <pc:spChg chg="mod">
          <ac:chgData name="Alex Min" userId="9ef0a85645ad0c76" providerId="LiveId" clId="{C01502B7-B7CD-439E-979E-2C1F2D097248}" dt="2025-10-17T01:12:24.473" v="853"/>
          <ac:spMkLst>
            <pc:docMk/>
            <pc:sldMk cId="2950665419" sldId="304"/>
            <ac:spMk id="8" creationId="{C31352C5-9FA3-0823-9F46-077EAA41E99E}"/>
          </ac:spMkLst>
        </pc:spChg>
        <pc:spChg chg="mod">
          <ac:chgData name="Alex Min" userId="9ef0a85645ad0c76" providerId="LiveId" clId="{C01502B7-B7CD-439E-979E-2C1F2D097248}" dt="2025-10-17T01:12:24.473" v="853"/>
          <ac:spMkLst>
            <pc:docMk/>
            <pc:sldMk cId="2950665419" sldId="304"/>
            <ac:spMk id="9" creationId="{1DC23731-967E-8017-E315-7CAE08429257}"/>
          </ac:spMkLst>
        </pc:spChg>
        <pc:spChg chg="mod">
          <ac:chgData name="Alex Min" userId="9ef0a85645ad0c76" providerId="LiveId" clId="{C01502B7-B7CD-439E-979E-2C1F2D097248}" dt="2025-10-17T01:12:24.473" v="853"/>
          <ac:spMkLst>
            <pc:docMk/>
            <pc:sldMk cId="2950665419" sldId="304"/>
            <ac:spMk id="10" creationId="{1D3FBBB2-4B44-C438-33AE-1DC421F1C205}"/>
          </ac:spMkLst>
        </pc:spChg>
        <pc:spChg chg="mod">
          <ac:chgData name="Alex Min" userId="9ef0a85645ad0c76" providerId="LiveId" clId="{C01502B7-B7CD-439E-979E-2C1F2D097248}" dt="2025-10-17T01:12:24.473" v="853"/>
          <ac:spMkLst>
            <pc:docMk/>
            <pc:sldMk cId="2950665419" sldId="304"/>
            <ac:spMk id="11" creationId="{A6CE8998-0F70-7D89-6921-4A2296DBC893}"/>
          </ac:spMkLst>
        </pc:spChg>
        <pc:grpChg chg="add mod">
          <ac:chgData name="Alex Min" userId="9ef0a85645ad0c76" providerId="LiveId" clId="{C01502B7-B7CD-439E-979E-2C1F2D097248}" dt="2025-10-17T01:12:32.764" v="855" actId="1076"/>
          <ac:grpSpMkLst>
            <pc:docMk/>
            <pc:sldMk cId="2950665419" sldId="304"/>
            <ac:grpSpMk id="5" creationId="{7CB94E3A-6339-389A-1130-5B87405215BD}"/>
          </ac:grpSpMkLst>
        </pc:grpChg>
        <pc:graphicFrameChg chg="add mod">
          <ac:chgData name="Alex Min" userId="9ef0a85645ad0c76" providerId="LiveId" clId="{C01502B7-B7CD-439E-979E-2C1F2D097248}" dt="2025-10-17T01:12:02.384" v="736"/>
          <ac:graphicFrameMkLst>
            <pc:docMk/>
            <pc:sldMk cId="2950665419" sldId="304"/>
            <ac:graphicFrameMk id="2" creationId="{4A174C21-5956-6DB0-4228-DA375208321B}"/>
          </ac:graphicFrameMkLst>
        </pc:graphicFrameChg>
        <pc:picChg chg="mod">
          <ac:chgData name="Alex Min" userId="9ef0a85645ad0c76" providerId="LiveId" clId="{C01502B7-B7CD-439E-979E-2C1F2D097248}" dt="2025-10-17T01:12:24.473" v="853"/>
          <ac:picMkLst>
            <pc:docMk/>
            <pc:sldMk cId="2950665419" sldId="304"/>
            <ac:picMk id="6" creationId="{2829C256-E128-A9A5-F771-493A14013789}"/>
          </ac:picMkLst>
        </pc:picChg>
      </pc:sldChg>
      <pc:sldChg chg="addSp delSp modSp add mod">
        <pc:chgData name="Alex Min" userId="9ef0a85645ad0c76" providerId="LiveId" clId="{C01502B7-B7CD-439E-979E-2C1F2D097248}" dt="2025-10-17T01:14:58.069" v="936" actId="732"/>
        <pc:sldMkLst>
          <pc:docMk/>
          <pc:sldMk cId="289679378" sldId="305"/>
        </pc:sldMkLst>
        <pc:graphicFrameChg chg="modGraphic">
          <ac:chgData name="Alex Min" userId="9ef0a85645ad0c76" providerId="LiveId" clId="{C01502B7-B7CD-439E-979E-2C1F2D097248}" dt="2025-10-17T01:13:03.508" v="905" actId="14100"/>
          <ac:graphicFrameMkLst>
            <pc:docMk/>
            <pc:sldMk cId="289679378" sldId="305"/>
            <ac:graphicFrameMk id="2" creationId="{DACF5419-E561-402F-099F-E85933449A9B}"/>
          </ac:graphicFrameMkLst>
        </pc:graphicFrameChg>
        <pc:picChg chg="add mod modCrop">
          <ac:chgData name="Alex Min" userId="9ef0a85645ad0c76" providerId="LiveId" clId="{C01502B7-B7CD-439E-979E-2C1F2D097248}" dt="2025-10-17T01:14:58.069" v="936" actId="732"/>
          <ac:picMkLst>
            <pc:docMk/>
            <pc:sldMk cId="289679378" sldId="305"/>
            <ac:picMk id="14" creationId="{B5C7FF45-034B-F596-ADF6-ADAEE3DDDE5B}"/>
          </ac:picMkLst>
        </pc:picChg>
      </pc:sldChg>
      <pc:sldChg chg="addSp delSp modSp add mod">
        <pc:chgData name="Alex Min" userId="9ef0a85645ad0c76" providerId="LiveId" clId="{C01502B7-B7CD-439E-979E-2C1F2D097248}" dt="2025-10-17T01:17:09.808" v="987" actId="20577"/>
        <pc:sldMkLst>
          <pc:docMk/>
          <pc:sldMk cId="2656348579" sldId="306"/>
        </pc:sldMkLst>
        <pc:graphicFrameChg chg="modGraphic">
          <ac:chgData name="Alex Min" userId="9ef0a85645ad0c76" providerId="LiveId" clId="{C01502B7-B7CD-439E-979E-2C1F2D097248}" dt="2025-10-17T01:17:09.808" v="987" actId="20577"/>
          <ac:graphicFrameMkLst>
            <pc:docMk/>
            <pc:sldMk cId="2656348579" sldId="306"/>
            <ac:graphicFrameMk id="2" creationId="{3581E2E7-EE5E-0932-5493-DB35C50D32EE}"/>
          </ac:graphicFrameMkLst>
        </pc:graphicFrameChg>
        <pc:picChg chg="add mod modCrop">
          <ac:chgData name="Alex Min" userId="9ef0a85645ad0c76" providerId="LiveId" clId="{C01502B7-B7CD-439E-979E-2C1F2D097248}" dt="2025-10-17T01:16:53.857" v="952" actId="1076"/>
          <ac:picMkLst>
            <pc:docMk/>
            <pc:sldMk cId="2656348579" sldId="306"/>
            <ac:picMk id="5" creationId="{0A92A3F4-8D82-C3FC-E56F-A6E7E8312C36}"/>
          </ac:picMkLst>
        </pc:picChg>
      </pc:sldChg>
      <pc:sldChg chg="delSp modSp add del mod">
        <pc:chgData name="Alex Min" userId="9ef0a85645ad0c76" providerId="LiveId" clId="{C01502B7-B7CD-439E-979E-2C1F2D097248}" dt="2025-10-17T01:17:56.720" v="1069" actId="47"/>
        <pc:sldMkLst>
          <pc:docMk/>
          <pc:sldMk cId="1473432799" sldId="307"/>
        </pc:sldMkLst>
      </pc:sldChg>
      <pc:sldChg chg="addSp delSp modSp new mod">
        <pc:chgData name="Alex Min" userId="9ef0a85645ad0c76" providerId="LiveId" clId="{C01502B7-B7CD-439E-979E-2C1F2D097248}" dt="2025-10-19T07:00:19.655" v="17315" actId="20577"/>
        <pc:sldMkLst>
          <pc:docMk/>
          <pc:sldMk cId="345193035" sldId="308"/>
        </pc:sldMkLst>
        <pc:spChg chg="add mod">
          <ac:chgData name="Alex Min" userId="9ef0a85645ad0c76" providerId="LiveId" clId="{C01502B7-B7CD-439E-979E-2C1F2D097248}" dt="2025-10-17T01:17:55.720" v="1068"/>
          <ac:spMkLst>
            <pc:docMk/>
            <pc:sldMk cId="345193035" sldId="308"/>
            <ac:spMk id="3" creationId="{515EF3A2-4F02-9ED0-17BF-89058F80E43F}"/>
          </ac:spMkLst>
        </pc:spChg>
        <pc:spChg chg="add mod">
          <ac:chgData name="Alex Min" userId="9ef0a85645ad0c76" providerId="LiveId" clId="{C01502B7-B7CD-439E-979E-2C1F2D097248}" dt="2025-10-19T06:47:29.536" v="16980" actId="571"/>
          <ac:spMkLst>
            <pc:docMk/>
            <pc:sldMk cId="345193035" sldId="308"/>
            <ac:spMk id="4" creationId="{3FB5791D-DA2B-697E-5B25-8C41AC28187E}"/>
          </ac:spMkLst>
        </pc:spChg>
        <pc:spChg chg="mod">
          <ac:chgData name="Alex Min" userId="9ef0a85645ad0c76" providerId="LiveId" clId="{C01502B7-B7CD-439E-979E-2C1F2D097248}" dt="2025-10-19T06:49:17.349" v="17010" actId="14100"/>
          <ac:spMkLst>
            <pc:docMk/>
            <pc:sldMk cId="345193035" sldId="308"/>
            <ac:spMk id="6" creationId="{E50797A0-3023-90DA-AB74-1900A5427448}"/>
          </ac:spMkLst>
        </pc:spChg>
        <pc:spChg chg="mod">
          <ac:chgData name="Alex Min" userId="9ef0a85645ad0c76" providerId="LiveId" clId="{C01502B7-B7CD-439E-979E-2C1F2D097248}" dt="2025-10-19T06:51:05.380" v="17054" actId="1076"/>
          <ac:spMkLst>
            <pc:docMk/>
            <pc:sldMk cId="345193035" sldId="308"/>
            <ac:spMk id="7" creationId="{824D73C5-346C-BF08-2B8B-25AF559B2CE8}"/>
          </ac:spMkLst>
        </pc:spChg>
        <pc:spChg chg="mod">
          <ac:chgData name="Alex Min" userId="9ef0a85645ad0c76" providerId="LiveId" clId="{C01502B7-B7CD-439E-979E-2C1F2D097248}" dt="2025-10-19T06:56:57.887" v="17151" actId="14100"/>
          <ac:spMkLst>
            <pc:docMk/>
            <pc:sldMk cId="345193035" sldId="308"/>
            <ac:spMk id="8" creationId="{ED74FB77-BB16-BC44-DCEE-8315D96416E9}"/>
          </ac:spMkLst>
        </pc:spChg>
        <pc:spChg chg="mod">
          <ac:chgData name="Alex Min" userId="9ef0a85645ad0c76" providerId="LiveId" clId="{C01502B7-B7CD-439E-979E-2C1F2D097248}" dt="2025-10-19T06:50:49.999" v="17048" actId="1076"/>
          <ac:spMkLst>
            <pc:docMk/>
            <pc:sldMk cId="345193035" sldId="308"/>
            <ac:spMk id="10" creationId="{48A389C0-08FC-C638-C271-61D29106124C}"/>
          </ac:spMkLst>
        </pc:spChg>
        <pc:spChg chg="mod">
          <ac:chgData name="Alex Min" userId="9ef0a85645ad0c76" providerId="LiveId" clId="{C01502B7-B7CD-439E-979E-2C1F2D097248}" dt="2025-10-19T06:56:49.028" v="17148" actId="1076"/>
          <ac:spMkLst>
            <pc:docMk/>
            <pc:sldMk cId="345193035" sldId="308"/>
            <ac:spMk id="11" creationId="{771B0614-C74E-12F8-CF93-2118780453AA}"/>
          </ac:spMkLst>
        </pc:spChg>
        <pc:spChg chg="mod ord">
          <ac:chgData name="Alex Min" userId="9ef0a85645ad0c76" providerId="LiveId" clId="{C01502B7-B7CD-439E-979E-2C1F2D097248}" dt="2025-10-19T06:51:38.759" v="17063" actId="167"/>
          <ac:spMkLst>
            <pc:docMk/>
            <pc:sldMk cId="345193035" sldId="308"/>
            <ac:spMk id="12" creationId="{C6BB96C9-0800-93ED-E6C8-15D7F6728715}"/>
          </ac:spMkLst>
        </pc:spChg>
        <pc:spChg chg="mod ord">
          <ac:chgData name="Alex Min" userId="9ef0a85645ad0c76" providerId="LiveId" clId="{C01502B7-B7CD-439E-979E-2C1F2D097248}" dt="2025-10-19T06:56:38.905" v="17146" actId="167"/>
          <ac:spMkLst>
            <pc:docMk/>
            <pc:sldMk cId="345193035" sldId="308"/>
            <ac:spMk id="13" creationId="{584DFF6A-2A7C-95DD-BC4C-FA3AC825F122}"/>
          </ac:spMkLst>
        </pc:spChg>
        <pc:spChg chg="mod">
          <ac:chgData name="Alex Min" userId="9ef0a85645ad0c76" providerId="LiveId" clId="{C01502B7-B7CD-439E-979E-2C1F2D097248}" dt="2025-10-19T06:51:34.331" v="17062" actId="1036"/>
          <ac:spMkLst>
            <pc:docMk/>
            <pc:sldMk cId="345193035" sldId="308"/>
            <ac:spMk id="14" creationId="{AF0340EB-B605-7E50-4163-94659B254931}"/>
          </ac:spMkLst>
        </pc:spChg>
        <pc:spChg chg="mod">
          <ac:chgData name="Alex Min" userId="9ef0a85645ad0c76" providerId="LiveId" clId="{C01502B7-B7CD-439E-979E-2C1F2D097248}" dt="2025-10-19T06:51:34.331" v="17062" actId="1036"/>
          <ac:spMkLst>
            <pc:docMk/>
            <pc:sldMk cId="345193035" sldId="308"/>
            <ac:spMk id="16" creationId="{D26E85C1-3B72-83BA-7848-1722F8543988}"/>
          </ac:spMkLst>
        </pc:spChg>
        <pc:spChg chg="add mod">
          <ac:chgData name="Alex Min" userId="9ef0a85645ad0c76" providerId="LiveId" clId="{C01502B7-B7CD-439E-979E-2C1F2D097248}" dt="2025-10-17T01:20:37.085" v="1230" actId="14100"/>
          <ac:spMkLst>
            <pc:docMk/>
            <pc:sldMk cId="345193035" sldId="308"/>
            <ac:spMk id="25" creationId="{5CF3D129-1A92-C67F-21EE-B7ECA5C7D099}"/>
          </ac:spMkLst>
        </pc:spChg>
        <pc:spChg chg="add mod">
          <ac:chgData name="Alex Min" userId="9ef0a85645ad0c76" providerId="LiveId" clId="{C01502B7-B7CD-439E-979E-2C1F2D097248}" dt="2025-10-17T01:20:37.085" v="1230" actId="14100"/>
          <ac:spMkLst>
            <pc:docMk/>
            <pc:sldMk cId="345193035" sldId="308"/>
            <ac:spMk id="34" creationId="{AC20E825-E1F4-ECD9-CAAE-24DF41E15005}"/>
          </ac:spMkLst>
        </pc:spChg>
        <pc:spChg chg="mod">
          <ac:chgData name="Alex Min" userId="9ef0a85645ad0c76" providerId="LiveId" clId="{C01502B7-B7CD-439E-979E-2C1F2D097248}" dt="2025-10-19T06:51:34.331" v="17062" actId="1036"/>
          <ac:spMkLst>
            <pc:docMk/>
            <pc:sldMk cId="345193035" sldId="308"/>
            <ac:spMk id="35" creationId="{91F52FBD-DDAC-0B95-2593-1BEBAF88BB67}"/>
          </ac:spMkLst>
        </pc:spChg>
        <pc:spChg chg="mod">
          <ac:chgData name="Alex Min" userId="9ef0a85645ad0c76" providerId="LiveId" clId="{C01502B7-B7CD-439E-979E-2C1F2D097248}" dt="2025-10-19T06:48:57.094" v="17006" actId="1076"/>
          <ac:spMkLst>
            <pc:docMk/>
            <pc:sldMk cId="345193035" sldId="308"/>
            <ac:spMk id="40" creationId="{7D3A5937-AB5E-E2EA-D7AD-C8C9C93BB8AD}"/>
          </ac:spMkLst>
        </pc:spChg>
        <pc:spChg chg="add mod">
          <ac:chgData name="Alex Min" userId="9ef0a85645ad0c76" providerId="LiveId" clId="{C01502B7-B7CD-439E-979E-2C1F2D097248}" dt="2025-10-19T06:48:57.094" v="17006" actId="1076"/>
          <ac:spMkLst>
            <pc:docMk/>
            <pc:sldMk cId="345193035" sldId="308"/>
            <ac:spMk id="42" creationId="{17887E2C-31D3-55FF-18FD-34D2D1BD79C1}"/>
          </ac:spMkLst>
        </pc:spChg>
        <pc:spChg chg="mod">
          <ac:chgData name="Alex Min" userId="9ef0a85645ad0c76" providerId="LiveId" clId="{C01502B7-B7CD-439E-979E-2C1F2D097248}" dt="2025-10-19T06:48:57.094" v="17006" actId="1076"/>
          <ac:spMkLst>
            <pc:docMk/>
            <pc:sldMk cId="345193035" sldId="308"/>
            <ac:spMk id="43" creationId="{F405ABAC-C59E-F6CC-DD31-E99200B49B97}"/>
          </ac:spMkLst>
        </pc:spChg>
        <pc:spChg chg="mod">
          <ac:chgData name="Alex Min" userId="9ef0a85645ad0c76" providerId="LiveId" clId="{C01502B7-B7CD-439E-979E-2C1F2D097248}" dt="2025-10-19T06:48:57.094" v="17006" actId="1076"/>
          <ac:spMkLst>
            <pc:docMk/>
            <pc:sldMk cId="345193035" sldId="308"/>
            <ac:spMk id="44" creationId="{0C9CF968-7A28-6BDF-D635-C5BE0817C63B}"/>
          </ac:spMkLst>
        </pc:spChg>
        <pc:spChg chg="add mod">
          <ac:chgData name="Alex Min" userId="9ef0a85645ad0c76" providerId="LiveId" clId="{C01502B7-B7CD-439E-979E-2C1F2D097248}" dt="2025-10-19T06:48:57.094" v="17006" actId="1076"/>
          <ac:spMkLst>
            <pc:docMk/>
            <pc:sldMk cId="345193035" sldId="308"/>
            <ac:spMk id="45" creationId="{383B7EB2-9589-DF55-A1C7-B289536E44E9}"/>
          </ac:spMkLst>
        </pc:spChg>
        <pc:spChg chg="add mod">
          <ac:chgData name="Alex Min" userId="9ef0a85645ad0c76" providerId="LiveId" clId="{C01502B7-B7CD-439E-979E-2C1F2D097248}" dt="2025-10-17T01:20:37.085" v="1230" actId="14100"/>
          <ac:spMkLst>
            <pc:docMk/>
            <pc:sldMk cId="345193035" sldId="308"/>
            <ac:spMk id="57" creationId="{29F46FE5-2B55-26BB-121A-41E6F15A507A}"/>
          </ac:spMkLst>
        </pc:spChg>
        <pc:spChg chg="mod">
          <ac:chgData name="Alex Min" userId="9ef0a85645ad0c76" providerId="LiveId" clId="{C01502B7-B7CD-439E-979E-2C1F2D097248}" dt="2025-10-19T06:48:57.094" v="17006" actId="1076"/>
          <ac:spMkLst>
            <pc:docMk/>
            <pc:sldMk cId="345193035" sldId="308"/>
            <ac:spMk id="58" creationId="{F2193BB5-F899-AE8B-5FAF-386028CCD79A}"/>
          </ac:spMkLst>
        </pc:spChg>
        <pc:spChg chg="mod">
          <ac:chgData name="Alex Min" userId="9ef0a85645ad0c76" providerId="LiveId" clId="{C01502B7-B7CD-439E-979E-2C1F2D097248}" dt="2025-10-19T06:48:57.094" v="17006" actId="1076"/>
          <ac:spMkLst>
            <pc:docMk/>
            <pc:sldMk cId="345193035" sldId="308"/>
            <ac:spMk id="59" creationId="{533D6C5A-784E-E55A-C168-0C73FF6CD33C}"/>
          </ac:spMkLst>
        </pc:spChg>
        <pc:spChg chg="mod">
          <ac:chgData name="Alex Min" userId="9ef0a85645ad0c76" providerId="LiveId" clId="{C01502B7-B7CD-439E-979E-2C1F2D097248}" dt="2025-10-19T06:48:57.094" v="17006" actId="1076"/>
          <ac:spMkLst>
            <pc:docMk/>
            <pc:sldMk cId="345193035" sldId="308"/>
            <ac:spMk id="60" creationId="{D6786EFD-1796-F749-AEFD-C01D769194A4}"/>
          </ac:spMkLst>
        </pc:spChg>
        <pc:spChg chg="mod">
          <ac:chgData name="Alex Min" userId="9ef0a85645ad0c76" providerId="LiveId" clId="{C01502B7-B7CD-439E-979E-2C1F2D097248}" dt="2025-10-19T06:48:57.094" v="17006" actId="1076"/>
          <ac:spMkLst>
            <pc:docMk/>
            <pc:sldMk cId="345193035" sldId="308"/>
            <ac:spMk id="63" creationId="{104A82FD-ACA9-675C-3F74-35F6DBE15764}"/>
          </ac:spMkLst>
        </pc:spChg>
        <pc:spChg chg="mod ord">
          <ac:chgData name="Alex Min" userId="9ef0a85645ad0c76" providerId="LiveId" clId="{C01502B7-B7CD-439E-979E-2C1F2D097248}" dt="2025-10-19T06:56:37.223" v="17145" actId="167"/>
          <ac:spMkLst>
            <pc:docMk/>
            <pc:sldMk cId="345193035" sldId="308"/>
            <ac:spMk id="68" creationId="{1277458C-75AC-4227-2F6E-0594BEFB09B0}"/>
          </ac:spMkLst>
        </pc:spChg>
        <pc:spChg chg="mod">
          <ac:chgData name="Alex Min" userId="9ef0a85645ad0c76" providerId="LiveId" clId="{C01502B7-B7CD-439E-979E-2C1F2D097248}" dt="2025-10-19T06:51:34.331" v="17062" actId="1036"/>
          <ac:spMkLst>
            <pc:docMk/>
            <pc:sldMk cId="345193035" sldId="308"/>
            <ac:spMk id="69" creationId="{7069CD53-7EE3-519E-420E-CAD5C6DFFF75}"/>
          </ac:spMkLst>
        </pc:spChg>
        <pc:spChg chg="add mod">
          <ac:chgData name="Alex Min" userId="9ef0a85645ad0c76" providerId="LiveId" clId="{C01502B7-B7CD-439E-979E-2C1F2D097248}" dt="2025-10-19T06:49:46.158" v="17017" actId="1076"/>
          <ac:spMkLst>
            <pc:docMk/>
            <pc:sldMk cId="345193035" sldId="308"/>
            <ac:spMk id="70" creationId="{AE61F90B-E54C-198B-68DE-6D9AAB234607}"/>
          </ac:spMkLst>
        </pc:spChg>
        <pc:spChg chg="mod">
          <ac:chgData name="Alex Min" userId="9ef0a85645ad0c76" providerId="LiveId" clId="{C01502B7-B7CD-439E-979E-2C1F2D097248}" dt="2025-10-19T06:49:59.079" v="17021" actId="1076"/>
          <ac:spMkLst>
            <pc:docMk/>
            <pc:sldMk cId="345193035" sldId="308"/>
            <ac:spMk id="75" creationId="{5FE4FF4D-5491-06BE-A0F9-02A5604F73CF}"/>
          </ac:spMkLst>
        </pc:spChg>
        <pc:spChg chg="mod">
          <ac:chgData name="Alex Min" userId="9ef0a85645ad0c76" providerId="LiveId" clId="{C01502B7-B7CD-439E-979E-2C1F2D097248}" dt="2025-10-19T06:49:59.079" v="17021" actId="1076"/>
          <ac:spMkLst>
            <pc:docMk/>
            <pc:sldMk cId="345193035" sldId="308"/>
            <ac:spMk id="76" creationId="{621F863A-E329-5ABA-CBE9-1BFDC32FDDCB}"/>
          </ac:spMkLst>
        </pc:spChg>
        <pc:spChg chg="mod">
          <ac:chgData name="Alex Min" userId="9ef0a85645ad0c76" providerId="LiveId" clId="{C01502B7-B7CD-439E-979E-2C1F2D097248}" dt="2025-10-19T06:49:59.079" v="17021" actId="1076"/>
          <ac:spMkLst>
            <pc:docMk/>
            <pc:sldMk cId="345193035" sldId="308"/>
            <ac:spMk id="77" creationId="{A557D3FC-0434-3C95-5C04-06B1D49EB188}"/>
          </ac:spMkLst>
        </pc:spChg>
        <pc:spChg chg="mod">
          <ac:chgData name="Alex Min" userId="9ef0a85645ad0c76" providerId="LiveId" clId="{C01502B7-B7CD-439E-979E-2C1F2D097248}" dt="2025-10-19T06:49:59.079" v="17021" actId="1076"/>
          <ac:spMkLst>
            <pc:docMk/>
            <pc:sldMk cId="345193035" sldId="308"/>
            <ac:spMk id="78" creationId="{501A7C47-F113-8241-3DBB-8A2C1971F606}"/>
          </ac:spMkLst>
        </pc:spChg>
        <pc:spChg chg="add mod">
          <ac:chgData name="Alex Min" userId="9ef0a85645ad0c76" providerId="LiveId" clId="{C01502B7-B7CD-439E-979E-2C1F2D097248}" dt="2025-10-19T06:49:59.079" v="17021" actId="1076"/>
          <ac:spMkLst>
            <pc:docMk/>
            <pc:sldMk cId="345193035" sldId="308"/>
            <ac:spMk id="79" creationId="{09AC1255-2F86-FF7A-BFF1-9F83327F405A}"/>
          </ac:spMkLst>
        </pc:spChg>
        <pc:spChg chg="mod">
          <ac:chgData name="Alex Min" userId="9ef0a85645ad0c76" providerId="LiveId" clId="{C01502B7-B7CD-439E-979E-2C1F2D097248}" dt="2025-10-19T06:49:59.079" v="17021" actId="1076"/>
          <ac:spMkLst>
            <pc:docMk/>
            <pc:sldMk cId="345193035" sldId="308"/>
            <ac:spMk id="80" creationId="{98DF7725-00C1-1590-218A-828086C26A1E}"/>
          </ac:spMkLst>
        </pc:spChg>
        <pc:spChg chg="mod">
          <ac:chgData name="Alex Min" userId="9ef0a85645ad0c76" providerId="LiveId" clId="{C01502B7-B7CD-439E-979E-2C1F2D097248}" dt="2025-10-19T06:49:52.605" v="17018" actId="1076"/>
          <ac:spMkLst>
            <pc:docMk/>
            <pc:sldMk cId="345193035" sldId="308"/>
            <ac:spMk id="81" creationId="{9AE35903-3633-5437-89D1-B9400E5EED03}"/>
          </ac:spMkLst>
        </pc:spChg>
        <pc:spChg chg="mod">
          <ac:chgData name="Alex Min" userId="9ef0a85645ad0c76" providerId="LiveId" clId="{C01502B7-B7CD-439E-979E-2C1F2D097248}" dt="2025-10-19T06:49:32.246" v="17013" actId="1076"/>
          <ac:spMkLst>
            <pc:docMk/>
            <pc:sldMk cId="345193035" sldId="308"/>
            <ac:spMk id="83" creationId="{91D121C0-82AC-C1CA-E159-3FD9D5B6E180}"/>
          </ac:spMkLst>
        </pc:spChg>
        <pc:spChg chg="mod">
          <ac:chgData name="Alex Min" userId="9ef0a85645ad0c76" providerId="LiveId" clId="{C01502B7-B7CD-439E-979E-2C1F2D097248}" dt="2025-10-19T06:49:52.605" v="17018" actId="1076"/>
          <ac:spMkLst>
            <pc:docMk/>
            <pc:sldMk cId="345193035" sldId="308"/>
            <ac:spMk id="84" creationId="{7AC0C103-52BA-C789-329B-023452AB2737}"/>
          </ac:spMkLst>
        </pc:spChg>
        <pc:spChg chg="mod">
          <ac:chgData name="Alex Min" userId="9ef0a85645ad0c76" providerId="LiveId" clId="{C01502B7-B7CD-439E-979E-2C1F2D097248}" dt="2025-10-19T06:49:52.605" v="17018" actId="1076"/>
          <ac:spMkLst>
            <pc:docMk/>
            <pc:sldMk cId="345193035" sldId="308"/>
            <ac:spMk id="89" creationId="{4EE2B0C2-4053-59B6-00E0-EAE4AA8C9EBD}"/>
          </ac:spMkLst>
        </pc:spChg>
        <pc:spChg chg="mod">
          <ac:chgData name="Alex Min" userId="9ef0a85645ad0c76" providerId="LiveId" clId="{C01502B7-B7CD-439E-979E-2C1F2D097248}" dt="2025-10-19T06:49:52.605" v="17018" actId="1076"/>
          <ac:spMkLst>
            <pc:docMk/>
            <pc:sldMk cId="345193035" sldId="308"/>
            <ac:spMk id="90" creationId="{6E29E710-E296-4A28-09A2-D0D1E100496C}"/>
          </ac:spMkLst>
        </pc:spChg>
        <pc:spChg chg="mod">
          <ac:chgData name="Alex Min" userId="9ef0a85645ad0c76" providerId="LiveId" clId="{C01502B7-B7CD-439E-979E-2C1F2D097248}" dt="2025-10-19T06:49:59.079" v="17021" actId="1076"/>
          <ac:spMkLst>
            <pc:docMk/>
            <pc:sldMk cId="345193035" sldId="308"/>
            <ac:spMk id="92" creationId="{5B130632-7114-DC02-27AE-7559FFBAAEAB}"/>
          </ac:spMkLst>
        </pc:spChg>
        <pc:spChg chg="mod">
          <ac:chgData name="Alex Min" userId="9ef0a85645ad0c76" providerId="LiveId" clId="{C01502B7-B7CD-439E-979E-2C1F2D097248}" dt="2025-10-19T06:49:59.079" v="17021" actId="1076"/>
          <ac:spMkLst>
            <pc:docMk/>
            <pc:sldMk cId="345193035" sldId="308"/>
            <ac:spMk id="93" creationId="{EF00CBFA-D063-F4E1-9BBD-581D952C2741}"/>
          </ac:spMkLst>
        </pc:spChg>
        <pc:spChg chg="mod">
          <ac:chgData name="Alex Min" userId="9ef0a85645ad0c76" providerId="LiveId" clId="{C01502B7-B7CD-439E-979E-2C1F2D097248}" dt="2025-10-19T06:49:59.079" v="17021" actId="1076"/>
          <ac:spMkLst>
            <pc:docMk/>
            <pc:sldMk cId="345193035" sldId="308"/>
            <ac:spMk id="94" creationId="{54906404-6C3E-8433-56FF-F6ABAF70256A}"/>
          </ac:spMkLst>
        </pc:spChg>
        <pc:spChg chg="mod">
          <ac:chgData name="Alex Min" userId="9ef0a85645ad0c76" providerId="LiveId" clId="{C01502B7-B7CD-439E-979E-2C1F2D097248}" dt="2025-10-19T06:49:52.605" v="17018" actId="1076"/>
          <ac:spMkLst>
            <pc:docMk/>
            <pc:sldMk cId="345193035" sldId="308"/>
            <ac:spMk id="95" creationId="{D55A585F-7B3B-6832-6D4F-7542FBEFA48F}"/>
          </ac:spMkLst>
        </pc:spChg>
        <pc:spChg chg="mod">
          <ac:chgData name="Alex Min" userId="9ef0a85645ad0c76" providerId="LiveId" clId="{C01502B7-B7CD-439E-979E-2C1F2D097248}" dt="2025-10-19T06:49:52.605" v="17018" actId="1076"/>
          <ac:spMkLst>
            <pc:docMk/>
            <pc:sldMk cId="345193035" sldId="308"/>
            <ac:spMk id="96" creationId="{AD21C917-E2F3-0CA4-E103-1EA356D4A414}"/>
          </ac:spMkLst>
        </pc:spChg>
        <pc:spChg chg="mod">
          <ac:chgData name="Alex Min" userId="9ef0a85645ad0c76" providerId="LiveId" clId="{C01502B7-B7CD-439E-979E-2C1F2D097248}" dt="2025-10-19T06:49:52.605" v="17018" actId="1076"/>
          <ac:spMkLst>
            <pc:docMk/>
            <pc:sldMk cId="345193035" sldId="308"/>
            <ac:spMk id="97" creationId="{28625473-70D0-3972-D34F-953D88EC8613}"/>
          </ac:spMkLst>
        </pc:spChg>
        <pc:spChg chg="mod">
          <ac:chgData name="Alex Min" userId="9ef0a85645ad0c76" providerId="LiveId" clId="{C01502B7-B7CD-439E-979E-2C1F2D097248}" dt="2025-10-19T06:49:52.605" v="17018" actId="1076"/>
          <ac:spMkLst>
            <pc:docMk/>
            <pc:sldMk cId="345193035" sldId="308"/>
            <ac:spMk id="98" creationId="{94CE8FD6-0D5B-9C02-67CF-20E54E47264B}"/>
          </ac:spMkLst>
        </pc:spChg>
        <pc:spChg chg="mod">
          <ac:chgData name="Alex Min" userId="9ef0a85645ad0c76" providerId="LiveId" clId="{C01502B7-B7CD-439E-979E-2C1F2D097248}" dt="2025-10-19T06:49:59.079" v="17021" actId="1076"/>
          <ac:spMkLst>
            <pc:docMk/>
            <pc:sldMk cId="345193035" sldId="308"/>
            <ac:spMk id="99" creationId="{F6B1520E-D4FE-F39D-E6D8-C554BF73055F}"/>
          </ac:spMkLst>
        </pc:spChg>
        <pc:spChg chg="mod">
          <ac:chgData name="Alex Min" userId="9ef0a85645ad0c76" providerId="LiveId" clId="{C01502B7-B7CD-439E-979E-2C1F2D097248}" dt="2025-10-19T06:49:52.605" v="17018" actId="1076"/>
          <ac:spMkLst>
            <pc:docMk/>
            <pc:sldMk cId="345193035" sldId="308"/>
            <ac:spMk id="101" creationId="{013E2C45-3416-1B4E-3BBE-09C9D299BCD4}"/>
          </ac:spMkLst>
        </pc:spChg>
        <pc:spChg chg="mod">
          <ac:chgData name="Alex Min" userId="9ef0a85645ad0c76" providerId="LiveId" clId="{C01502B7-B7CD-439E-979E-2C1F2D097248}" dt="2025-10-19T06:49:52.605" v="17018" actId="1076"/>
          <ac:spMkLst>
            <pc:docMk/>
            <pc:sldMk cId="345193035" sldId="308"/>
            <ac:spMk id="102" creationId="{63F98F19-0E8A-F1E6-372D-0C9431CF2112}"/>
          </ac:spMkLst>
        </pc:spChg>
        <pc:spChg chg="add mod">
          <ac:chgData name="Alex Min" userId="9ef0a85645ad0c76" providerId="LiveId" clId="{C01502B7-B7CD-439E-979E-2C1F2D097248}" dt="2025-10-19T06:47:45.363" v="16987" actId="1076"/>
          <ac:spMkLst>
            <pc:docMk/>
            <pc:sldMk cId="345193035" sldId="308"/>
            <ac:spMk id="103" creationId="{911078BC-0C32-298F-461B-DD69FAEF097F}"/>
          </ac:spMkLst>
        </pc:spChg>
        <pc:spChg chg="add mod">
          <ac:chgData name="Alex Min" userId="9ef0a85645ad0c76" providerId="LiveId" clId="{C01502B7-B7CD-439E-979E-2C1F2D097248}" dt="2025-10-19T06:47:58.597" v="16991" actId="14100"/>
          <ac:spMkLst>
            <pc:docMk/>
            <pc:sldMk cId="345193035" sldId="308"/>
            <ac:spMk id="105" creationId="{3F184657-5428-C6E4-1BD6-84C333F8F948}"/>
          </ac:spMkLst>
        </pc:spChg>
        <pc:spChg chg="add mod">
          <ac:chgData name="Alex Min" userId="9ef0a85645ad0c76" providerId="LiveId" clId="{C01502B7-B7CD-439E-979E-2C1F2D097248}" dt="2025-10-19T06:47:29.303" v="16979" actId="571"/>
          <ac:spMkLst>
            <pc:docMk/>
            <pc:sldMk cId="345193035" sldId="308"/>
            <ac:spMk id="106" creationId="{56EAC775-DC79-FA69-D16E-17026E392884}"/>
          </ac:spMkLst>
        </pc:spChg>
        <pc:spChg chg="add mod">
          <ac:chgData name="Alex Min" userId="9ef0a85645ad0c76" providerId="LiveId" clId="{C01502B7-B7CD-439E-979E-2C1F2D097248}" dt="2025-10-17T01:20:21.966" v="1224" actId="2711"/>
          <ac:spMkLst>
            <pc:docMk/>
            <pc:sldMk cId="345193035" sldId="308"/>
            <ac:spMk id="107" creationId="{CFC47422-FA8C-7C65-D38F-F0F1D3B97045}"/>
          </ac:spMkLst>
        </pc:spChg>
        <pc:spChg chg="add mod">
          <ac:chgData name="Alex Min" userId="9ef0a85645ad0c76" providerId="LiveId" clId="{C01502B7-B7CD-439E-979E-2C1F2D097248}" dt="2025-10-19T06:48:48.009" v="17005" actId="571"/>
          <ac:spMkLst>
            <pc:docMk/>
            <pc:sldMk cId="345193035" sldId="308"/>
            <ac:spMk id="111" creationId="{81CD0387-1401-CFE5-55F6-00CCBB50CDF6}"/>
          </ac:spMkLst>
        </pc:spChg>
        <pc:spChg chg="add mod">
          <ac:chgData name="Alex Min" userId="9ef0a85645ad0c76" providerId="LiveId" clId="{C01502B7-B7CD-439E-979E-2C1F2D097248}" dt="2025-10-19T06:48:48.009" v="17005" actId="571"/>
          <ac:spMkLst>
            <pc:docMk/>
            <pc:sldMk cId="345193035" sldId="308"/>
            <ac:spMk id="114" creationId="{87AA571E-051C-FFD9-F6CE-24ACBD2C41DB}"/>
          </ac:spMkLst>
        </pc:spChg>
        <pc:spChg chg="add mod">
          <ac:chgData name="Alex Min" userId="9ef0a85645ad0c76" providerId="LiveId" clId="{C01502B7-B7CD-439E-979E-2C1F2D097248}" dt="2025-10-19T06:48:48.009" v="17005" actId="571"/>
          <ac:spMkLst>
            <pc:docMk/>
            <pc:sldMk cId="345193035" sldId="308"/>
            <ac:spMk id="115" creationId="{89E3EC68-ED7E-9F93-A173-208E3E71AC22}"/>
          </ac:spMkLst>
        </pc:spChg>
        <pc:spChg chg="add mod">
          <ac:chgData name="Alex Min" userId="9ef0a85645ad0c76" providerId="LiveId" clId="{C01502B7-B7CD-439E-979E-2C1F2D097248}" dt="2025-10-19T06:48:48.009" v="17005" actId="571"/>
          <ac:spMkLst>
            <pc:docMk/>
            <pc:sldMk cId="345193035" sldId="308"/>
            <ac:spMk id="116" creationId="{9FECB907-F397-9D5B-69C5-4BF478B805B6}"/>
          </ac:spMkLst>
        </pc:spChg>
        <pc:spChg chg="add mod">
          <ac:chgData name="Alex Min" userId="9ef0a85645ad0c76" providerId="LiveId" clId="{C01502B7-B7CD-439E-979E-2C1F2D097248}" dt="2025-10-19T06:48:48.009" v="17005" actId="571"/>
          <ac:spMkLst>
            <pc:docMk/>
            <pc:sldMk cId="345193035" sldId="308"/>
            <ac:spMk id="117" creationId="{4A3D51BA-618E-3E45-822C-0416438ADBFE}"/>
          </ac:spMkLst>
        </pc:spChg>
        <pc:spChg chg="add mod">
          <ac:chgData name="Alex Min" userId="9ef0a85645ad0c76" providerId="LiveId" clId="{C01502B7-B7CD-439E-979E-2C1F2D097248}" dt="2025-10-19T06:48:48.009" v="17005" actId="571"/>
          <ac:spMkLst>
            <pc:docMk/>
            <pc:sldMk cId="345193035" sldId="308"/>
            <ac:spMk id="120" creationId="{5F2C8378-4E73-FFF5-C174-C1CE665E5D21}"/>
          </ac:spMkLst>
        </pc:spChg>
        <pc:spChg chg="add mod">
          <ac:chgData name="Alex Min" userId="9ef0a85645ad0c76" providerId="LiveId" clId="{C01502B7-B7CD-439E-979E-2C1F2D097248}" dt="2025-10-19T06:48:48.009" v="17005" actId="571"/>
          <ac:spMkLst>
            <pc:docMk/>
            <pc:sldMk cId="345193035" sldId="308"/>
            <ac:spMk id="122" creationId="{AC0EDC6B-483A-AFA1-409A-E9F271FE5F99}"/>
          </ac:spMkLst>
        </pc:spChg>
        <pc:spChg chg="add mod">
          <ac:chgData name="Alex Min" userId="9ef0a85645ad0c76" providerId="LiveId" clId="{C01502B7-B7CD-439E-979E-2C1F2D097248}" dt="2025-10-19T06:48:48.009" v="17005" actId="571"/>
          <ac:spMkLst>
            <pc:docMk/>
            <pc:sldMk cId="345193035" sldId="308"/>
            <ac:spMk id="123" creationId="{4AD63F23-76CB-5AC4-5616-D1441459F8E4}"/>
          </ac:spMkLst>
        </pc:spChg>
        <pc:spChg chg="add mod">
          <ac:chgData name="Alex Min" userId="9ef0a85645ad0c76" providerId="LiveId" clId="{C01502B7-B7CD-439E-979E-2C1F2D097248}" dt="2025-10-19T06:48:48.009" v="17005" actId="571"/>
          <ac:spMkLst>
            <pc:docMk/>
            <pc:sldMk cId="345193035" sldId="308"/>
            <ac:spMk id="124" creationId="{723274B8-370C-0E5C-4599-8706FC9C06F0}"/>
          </ac:spMkLst>
        </pc:spChg>
        <pc:spChg chg="add mod">
          <ac:chgData name="Alex Min" userId="9ef0a85645ad0c76" providerId="LiveId" clId="{C01502B7-B7CD-439E-979E-2C1F2D097248}" dt="2025-10-19T06:48:48.009" v="17005" actId="571"/>
          <ac:spMkLst>
            <pc:docMk/>
            <pc:sldMk cId="345193035" sldId="308"/>
            <ac:spMk id="126" creationId="{875B45C0-C691-1E36-72E2-47BC9F16F91B}"/>
          </ac:spMkLst>
        </pc:spChg>
        <pc:grpChg chg="mod">
          <ac:chgData name="Alex Min" userId="9ef0a85645ad0c76" providerId="LiveId" clId="{C01502B7-B7CD-439E-979E-2C1F2D097248}" dt="2025-10-19T06:51:28.024" v="17056" actId="1076"/>
          <ac:grpSpMkLst>
            <pc:docMk/>
            <pc:sldMk cId="345193035" sldId="308"/>
            <ac:grpSpMk id="5" creationId="{D987CCFA-102C-D935-D89F-9178741EDA1E}"/>
          </ac:grpSpMkLst>
        </pc:grpChg>
        <pc:graphicFrameChg chg="add mod modGraphic">
          <ac:chgData name="Alex Min" userId="9ef0a85645ad0c76" providerId="LiveId" clId="{C01502B7-B7CD-439E-979E-2C1F2D097248}" dt="2025-10-19T07:00:19.655" v="17315" actId="20577"/>
          <ac:graphicFrameMkLst>
            <pc:docMk/>
            <pc:sldMk cId="345193035" sldId="308"/>
            <ac:graphicFrameMk id="2" creationId="{6155B902-617C-1B8D-5C16-C78AD58E3FBC}"/>
          </ac:graphicFrameMkLst>
        </pc:graphicFrameChg>
        <pc:graphicFrameChg chg="mod modGraphic">
          <ac:chgData name="Alex Min" userId="9ef0a85645ad0c76" providerId="LiveId" clId="{C01502B7-B7CD-439E-979E-2C1F2D097248}" dt="2025-10-19T06:50:40.951" v="17046"/>
          <ac:graphicFrameMkLst>
            <pc:docMk/>
            <pc:sldMk cId="345193035" sldId="308"/>
            <ac:graphicFrameMk id="15" creationId="{26077D82-552D-A504-E37E-1E78AA7FEA56}"/>
          </ac:graphicFrameMkLst>
        </pc:graphicFrameChg>
        <pc:graphicFrameChg chg="mod modGraphic">
          <ac:chgData name="Alex Min" userId="9ef0a85645ad0c76" providerId="LiveId" clId="{C01502B7-B7CD-439E-979E-2C1F2D097248}" dt="2025-10-19T06:50:31.319" v="17041"/>
          <ac:graphicFrameMkLst>
            <pc:docMk/>
            <pc:sldMk cId="345193035" sldId="308"/>
            <ac:graphicFrameMk id="71" creationId="{485C4F84-CD38-C6DF-CD24-D7E8359F5ACB}"/>
          </ac:graphicFrameMkLst>
        </pc:graphicFrameChg>
        <pc:graphicFrameChg chg="mod modGraphic">
          <ac:chgData name="Alex Min" userId="9ef0a85645ad0c76" providerId="LiveId" clId="{C01502B7-B7CD-439E-979E-2C1F2D097248}" dt="2025-10-19T06:50:42.623" v="17047" actId="108"/>
          <ac:graphicFrameMkLst>
            <pc:docMk/>
            <pc:sldMk cId="345193035" sldId="308"/>
            <ac:graphicFrameMk id="72" creationId="{CC77F4A6-8412-E844-1178-BE8F69D8671D}"/>
          </ac:graphicFrameMkLst>
        </pc:graphicFrameChg>
        <pc:cxnChg chg="mod">
          <ac:chgData name="Alex Min" userId="9ef0a85645ad0c76" providerId="LiveId" clId="{C01502B7-B7CD-439E-979E-2C1F2D097248}" dt="2025-10-19T06:50:03.134" v="17023" actId="14100"/>
          <ac:cxnSpMkLst>
            <pc:docMk/>
            <pc:sldMk cId="345193035" sldId="308"/>
            <ac:cxnSpMk id="104" creationId="{F14084BE-9BED-5E9F-4B7C-F6334A2A69D3}"/>
          </ac:cxnSpMkLst>
        </pc:cxnChg>
      </pc:sldChg>
      <pc:sldChg chg="addSp delSp modSp add mod">
        <pc:chgData name="Alex Min" userId="9ef0a85645ad0c76" providerId="LiveId" clId="{C01502B7-B7CD-439E-979E-2C1F2D097248}" dt="2025-10-19T07:00:14.478" v="17299" actId="20577"/>
        <pc:sldMkLst>
          <pc:docMk/>
          <pc:sldMk cId="314771741" sldId="309"/>
        </pc:sldMkLst>
        <pc:spChg chg="add del mod">
          <ac:chgData name="Alex Min" userId="9ef0a85645ad0c76" providerId="LiveId" clId="{C01502B7-B7CD-439E-979E-2C1F2D097248}" dt="2025-10-19T06:52:04.978" v="17068" actId="478"/>
          <ac:spMkLst>
            <pc:docMk/>
            <pc:sldMk cId="314771741" sldId="309"/>
            <ac:spMk id="4" creationId="{D7E22A24-4ED9-4312-3DAB-481D63F0A9D5}"/>
          </ac:spMkLst>
        </pc:spChg>
        <pc:spChg chg="add del mod ord">
          <ac:chgData name="Alex Min" userId="9ef0a85645ad0c76" providerId="LiveId" clId="{C01502B7-B7CD-439E-979E-2C1F2D097248}" dt="2025-10-19T06:52:29.178" v="17075" actId="478"/>
          <ac:spMkLst>
            <pc:docMk/>
            <pc:sldMk cId="314771741" sldId="309"/>
            <ac:spMk id="5" creationId="{91FD2362-79CA-4D17-4571-CC264E5B103F}"/>
          </ac:spMkLst>
        </pc:spChg>
        <pc:spChg chg="mod">
          <ac:chgData name="Alex Min" userId="9ef0a85645ad0c76" providerId="LiveId" clId="{C01502B7-B7CD-439E-979E-2C1F2D097248}" dt="2025-10-17T01:27:21.954" v="1286" actId="1076"/>
          <ac:spMkLst>
            <pc:docMk/>
            <pc:sldMk cId="314771741" sldId="309"/>
            <ac:spMk id="107" creationId="{5F53C66A-5DD8-A168-38B1-038888199EF3}"/>
          </ac:spMkLst>
        </pc:spChg>
        <pc:spChg chg="mod">
          <ac:chgData name="Alex Min" userId="9ef0a85645ad0c76" providerId="LiveId" clId="{C01502B7-B7CD-439E-979E-2C1F2D097248}" dt="2025-10-19T06:54:46.038" v="17113" actId="14100"/>
          <ac:spMkLst>
            <pc:docMk/>
            <pc:sldMk cId="314771741" sldId="309"/>
            <ac:spMk id="110" creationId="{23B5E974-40E4-4469-8CA5-5B3E63DB4652}"/>
          </ac:spMkLst>
        </pc:spChg>
        <pc:spChg chg="mod">
          <ac:chgData name="Alex Min" userId="9ef0a85645ad0c76" providerId="LiveId" clId="{C01502B7-B7CD-439E-979E-2C1F2D097248}" dt="2025-10-19T06:54:07.891" v="17099" actId="14100"/>
          <ac:spMkLst>
            <pc:docMk/>
            <pc:sldMk cId="314771741" sldId="309"/>
            <ac:spMk id="111" creationId="{0FC439B4-4545-366F-2F0A-851D198CFC89}"/>
          </ac:spMkLst>
        </pc:spChg>
        <pc:spChg chg="mod">
          <ac:chgData name="Alex Min" userId="9ef0a85645ad0c76" providerId="LiveId" clId="{C01502B7-B7CD-439E-979E-2C1F2D097248}" dt="2025-10-19T06:57:35.240" v="17154" actId="14100"/>
          <ac:spMkLst>
            <pc:docMk/>
            <pc:sldMk cId="314771741" sldId="309"/>
            <ac:spMk id="112" creationId="{9C15EF73-DF57-DFF0-E988-14837F39E064}"/>
          </ac:spMkLst>
        </pc:spChg>
        <pc:spChg chg="mod">
          <ac:chgData name="Alex Min" userId="9ef0a85645ad0c76" providerId="LiveId" clId="{C01502B7-B7CD-439E-979E-2C1F2D097248}" dt="2025-10-19T06:55:00.764" v="17119" actId="1076"/>
          <ac:spMkLst>
            <pc:docMk/>
            <pc:sldMk cId="314771741" sldId="309"/>
            <ac:spMk id="113" creationId="{C539D109-06AC-C68E-6C18-231B312C8929}"/>
          </ac:spMkLst>
        </pc:spChg>
        <pc:spChg chg="mod">
          <ac:chgData name="Alex Min" userId="9ef0a85645ad0c76" providerId="LiveId" clId="{C01502B7-B7CD-439E-979E-2C1F2D097248}" dt="2025-10-19T06:54:54.318" v="17116" actId="1076"/>
          <ac:spMkLst>
            <pc:docMk/>
            <pc:sldMk cId="314771741" sldId="309"/>
            <ac:spMk id="114" creationId="{75B32D74-24FB-E14C-B522-3FF70D59966E}"/>
          </ac:spMkLst>
        </pc:spChg>
        <pc:spChg chg="mod">
          <ac:chgData name="Alex Min" userId="9ef0a85645ad0c76" providerId="LiveId" clId="{C01502B7-B7CD-439E-979E-2C1F2D097248}" dt="2025-10-19T06:57:38.821" v="17156" actId="14100"/>
          <ac:spMkLst>
            <pc:docMk/>
            <pc:sldMk cId="314771741" sldId="309"/>
            <ac:spMk id="115" creationId="{B941AF61-A215-2AD4-85DB-121BA23F3ED0}"/>
          </ac:spMkLst>
        </pc:spChg>
        <pc:spChg chg="mod ord">
          <ac:chgData name="Alex Min" userId="9ef0a85645ad0c76" providerId="LiveId" clId="{C01502B7-B7CD-439E-979E-2C1F2D097248}" dt="2025-10-19T06:57:56.709" v="17170" actId="14100"/>
          <ac:spMkLst>
            <pc:docMk/>
            <pc:sldMk cId="314771741" sldId="309"/>
            <ac:spMk id="116" creationId="{0A36237B-C1A3-88A0-6104-1274093B90EA}"/>
          </ac:spMkLst>
        </pc:spChg>
        <pc:spChg chg="mod ord">
          <ac:chgData name="Alex Min" userId="9ef0a85645ad0c76" providerId="LiveId" clId="{C01502B7-B7CD-439E-979E-2C1F2D097248}" dt="2025-10-19T06:57:56.709" v="17170" actId="14100"/>
          <ac:spMkLst>
            <pc:docMk/>
            <pc:sldMk cId="314771741" sldId="309"/>
            <ac:spMk id="117" creationId="{E024C1C7-00AD-C08E-63F2-068043FBD8ED}"/>
          </ac:spMkLst>
        </pc:spChg>
        <pc:spChg chg="mod ord">
          <ac:chgData name="Alex Min" userId="9ef0a85645ad0c76" providerId="LiveId" clId="{C01502B7-B7CD-439E-979E-2C1F2D097248}" dt="2025-10-19T06:57:57.878" v="17171" actId="1036"/>
          <ac:spMkLst>
            <pc:docMk/>
            <pc:sldMk cId="314771741" sldId="309"/>
            <ac:spMk id="118" creationId="{8B710D45-B156-DDBB-E9A1-794BCFB706EE}"/>
          </ac:spMkLst>
        </pc:spChg>
        <pc:spChg chg="mod">
          <ac:chgData name="Alex Min" userId="9ef0a85645ad0c76" providerId="LiveId" clId="{C01502B7-B7CD-439E-979E-2C1F2D097248}" dt="2025-10-19T06:55:23.238" v="17127" actId="1076"/>
          <ac:spMkLst>
            <pc:docMk/>
            <pc:sldMk cId="314771741" sldId="309"/>
            <ac:spMk id="120" creationId="{805FECBF-88EB-337A-FF06-FDE19935F17D}"/>
          </ac:spMkLst>
        </pc:spChg>
        <pc:spChg chg="mod">
          <ac:chgData name="Alex Min" userId="9ef0a85645ad0c76" providerId="LiveId" clId="{C01502B7-B7CD-439E-979E-2C1F2D097248}" dt="2025-10-19T06:53:48.723" v="17095" actId="1076"/>
          <ac:spMkLst>
            <pc:docMk/>
            <pc:sldMk cId="314771741" sldId="309"/>
            <ac:spMk id="121" creationId="{076A1A1D-EA36-91AB-96C4-5525CFBB73A2}"/>
          </ac:spMkLst>
        </pc:spChg>
        <pc:spChg chg="mod">
          <ac:chgData name="Alex Min" userId="9ef0a85645ad0c76" providerId="LiveId" clId="{C01502B7-B7CD-439E-979E-2C1F2D097248}" dt="2025-10-19T06:53:42.266" v="17094" actId="1076"/>
          <ac:spMkLst>
            <pc:docMk/>
            <pc:sldMk cId="314771741" sldId="309"/>
            <ac:spMk id="122" creationId="{8DC0CD42-4E63-9A38-8288-1C1CE46F15E6}"/>
          </ac:spMkLst>
        </pc:spChg>
        <pc:spChg chg="mod">
          <ac:chgData name="Alex Min" userId="9ef0a85645ad0c76" providerId="LiveId" clId="{C01502B7-B7CD-439E-979E-2C1F2D097248}" dt="2025-10-19T06:53:21.538" v="17088" actId="1076"/>
          <ac:spMkLst>
            <pc:docMk/>
            <pc:sldMk cId="314771741" sldId="309"/>
            <ac:spMk id="125" creationId="{5165C0F1-338F-1551-1F96-0D73ED8866BA}"/>
          </ac:spMkLst>
        </pc:spChg>
        <pc:spChg chg="mod">
          <ac:chgData name="Alex Min" userId="9ef0a85645ad0c76" providerId="LiveId" clId="{C01502B7-B7CD-439E-979E-2C1F2D097248}" dt="2025-10-19T06:58:09.859" v="17179" actId="1036"/>
          <ac:spMkLst>
            <pc:docMk/>
            <pc:sldMk cId="314771741" sldId="309"/>
            <ac:spMk id="126" creationId="{16453896-9E6B-D60B-EAED-1157C12E89BE}"/>
          </ac:spMkLst>
        </pc:spChg>
        <pc:spChg chg="mod">
          <ac:chgData name="Alex Min" userId="9ef0a85645ad0c76" providerId="LiveId" clId="{C01502B7-B7CD-439E-979E-2C1F2D097248}" dt="2025-10-19T06:57:57.878" v="17171" actId="1036"/>
          <ac:spMkLst>
            <pc:docMk/>
            <pc:sldMk cId="314771741" sldId="309"/>
            <ac:spMk id="156" creationId="{216DAEE0-4AD2-B610-F263-880F64C4290E}"/>
          </ac:spMkLst>
        </pc:spChg>
        <pc:spChg chg="mod">
          <ac:chgData name="Alex Min" userId="9ef0a85645ad0c76" providerId="LiveId" clId="{C01502B7-B7CD-439E-979E-2C1F2D097248}" dt="2025-10-17T01:27:21.954" v="1286" actId="1076"/>
          <ac:spMkLst>
            <pc:docMk/>
            <pc:sldMk cId="314771741" sldId="309"/>
            <ac:spMk id="158" creationId="{98467ECB-0267-0322-BC22-07E10DB50A78}"/>
          </ac:spMkLst>
        </pc:spChg>
        <pc:spChg chg="mod">
          <ac:chgData name="Alex Min" userId="9ef0a85645ad0c76" providerId="LiveId" clId="{C01502B7-B7CD-439E-979E-2C1F2D097248}" dt="2025-10-19T06:58:09.859" v="17179" actId="1036"/>
          <ac:spMkLst>
            <pc:docMk/>
            <pc:sldMk cId="314771741" sldId="309"/>
            <ac:spMk id="160" creationId="{C0F70036-68B4-0378-BBFA-CE4C05D743A6}"/>
          </ac:spMkLst>
        </pc:spChg>
        <pc:spChg chg="mod">
          <ac:chgData name="Alex Min" userId="9ef0a85645ad0c76" providerId="LiveId" clId="{C01502B7-B7CD-439E-979E-2C1F2D097248}" dt="2025-10-19T06:52:48.492" v="17079" actId="1076"/>
          <ac:spMkLst>
            <pc:docMk/>
            <pc:sldMk cId="314771741" sldId="309"/>
            <ac:spMk id="162" creationId="{E1D20F00-48E5-DDA7-5576-9B23604702FF}"/>
          </ac:spMkLst>
        </pc:spChg>
        <pc:spChg chg="mod">
          <ac:chgData name="Alex Min" userId="9ef0a85645ad0c76" providerId="LiveId" clId="{C01502B7-B7CD-439E-979E-2C1F2D097248}" dt="2025-10-19T06:52:48.492" v="17079" actId="1076"/>
          <ac:spMkLst>
            <pc:docMk/>
            <pc:sldMk cId="314771741" sldId="309"/>
            <ac:spMk id="164" creationId="{B8F195B8-AC07-DEA2-99E1-D6C0FBFE6FDC}"/>
          </ac:spMkLst>
        </pc:spChg>
        <pc:spChg chg="mod">
          <ac:chgData name="Alex Min" userId="9ef0a85645ad0c76" providerId="LiveId" clId="{C01502B7-B7CD-439E-979E-2C1F2D097248}" dt="2025-10-19T06:57:57.878" v="17171" actId="1036"/>
          <ac:spMkLst>
            <pc:docMk/>
            <pc:sldMk cId="314771741" sldId="309"/>
            <ac:spMk id="165" creationId="{0FDB7530-5A9A-996B-9A95-2F32B097B986}"/>
          </ac:spMkLst>
        </pc:spChg>
        <pc:spChg chg="mod">
          <ac:chgData name="Alex Min" userId="9ef0a85645ad0c76" providerId="LiveId" clId="{C01502B7-B7CD-439E-979E-2C1F2D097248}" dt="2025-10-19T06:52:48.492" v="17079" actId="1076"/>
          <ac:spMkLst>
            <pc:docMk/>
            <pc:sldMk cId="314771741" sldId="309"/>
            <ac:spMk id="168" creationId="{751D8BEF-EF6A-169D-3E7F-0353D72FB1AA}"/>
          </ac:spMkLst>
        </pc:spChg>
        <pc:spChg chg="mod">
          <ac:chgData name="Alex Min" userId="9ef0a85645ad0c76" providerId="LiveId" clId="{C01502B7-B7CD-439E-979E-2C1F2D097248}" dt="2025-10-19T06:58:09.859" v="17179" actId="1036"/>
          <ac:spMkLst>
            <pc:docMk/>
            <pc:sldMk cId="314771741" sldId="309"/>
            <ac:spMk id="169" creationId="{32BAF0C6-A5C4-ABBF-D1AD-43EE7BED9B21}"/>
          </ac:spMkLst>
        </pc:spChg>
        <pc:spChg chg="add mod">
          <ac:chgData name="Alex Min" userId="9ef0a85645ad0c76" providerId="LiveId" clId="{C01502B7-B7CD-439E-979E-2C1F2D097248}" dt="2025-10-17T01:27:21.954" v="1286" actId="1076"/>
          <ac:spMkLst>
            <pc:docMk/>
            <pc:sldMk cId="314771741" sldId="309"/>
            <ac:spMk id="171" creationId="{839572EF-9398-9AF2-02DE-F08A59DBE064}"/>
          </ac:spMkLst>
        </pc:spChg>
        <pc:spChg chg="mod">
          <ac:chgData name="Alex Min" userId="9ef0a85645ad0c76" providerId="LiveId" clId="{C01502B7-B7CD-439E-979E-2C1F2D097248}" dt="2025-10-17T01:27:21.954" v="1286" actId="1076"/>
          <ac:spMkLst>
            <pc:docMk/>
            <pc:sldMk cId="314771741" sldId="309"/>
            <ac:spMk id="173" creationId="{B0F30F32-5FDB-E24F-6810-9F031808C861}"/>
          </ac:spMkLst>
        </pc:spChg>
        <pc:spChg chg="mod">
          <ac:chgData name="Alex Min" userId="9ef0a85645ad0c76" providerId="LiveId" clId="{C01502B7-B7CD-439E-979E-2C1F2D097248}" dt="2025-10-19T06:57:57.878" v="17171" actId="1036"/>
          <ac:spMkLst>
            <pc:docMk/>
            <pc:sldMk cId="314771741" sldId="309"/>
            <ac:spMk id="177" creationId="{DB99D70D-3D24-E0FC-9922-D40B1F1B2B80}"/>
          </ac:spMkLst>
        </pc:spChg>
        <pc:spChg chg="mod">
          <ac:chgData name="Alex Min" userId="9ef0a85645ad0c76" providerId="LiveId" clId="{C01502B7-B7CD-439E-979E-2C1F2D097248}" dt="2025-10-19T06:52:48.492" v="17079" actId="1076"/>
          <ac:spMkLst>
            <pc:docMk/>
            <pc:sldMk cId="314771741" sldId="309"/>
            <ac:spMk id="178" creationId="{28711B17-79C8-38A5-BAC0-1AE885F4854F}"/>
          </ac:spMkLst>
        </pc:spChg>
        <pc:spChg chg="mod">
          <ac:chgData name="Alex Min" userId="9ef0a85645ad0c76" providerId="LiveId" clId="{C01502B7-B7CD-439E-979E-2C1F2D097248}" dt="2025-10-19T06:58:09.859" v="17179" actId="1036"/>
          <ac:spMkLst>
            <pc:docMk/>
            <pc:sldMk cId="314771741" sldId="309"/>
            <ac:spMk id="179" creationId="{E4A3A155-E361-83DB-38B4-847437268BA8}"/>
          </ac:spMkLst>
        </pc:spChg>
        <pc:spChg chg="mod">
          <ac:chgData name="Alex Min" userId="9ef0a85645ad0c76" providerId="LiveId" clId="{C01502B7-B7CD-439E-979E-2C1F2D097248}" dt="2025-10-19T06:52:48.492" v="17079" actId="1076"/>
          <ac:spMkLst>
            <pc:docMk/>
            <pc:sldMk cId="314771741" sldId="309"/>
            <ac:spMk id="181" creationId="{A229BF2B-D50D-D547-1D80-3DE39DA5A68E}"/>
          </ac:spMkLst>
        </pc:spChg>
        <pc:spChg chg="mod">
          <ac:chgData name="Alex Min" userId="9ef0a85645ad0c76" providerId="LiveId" clId="{C01502B7-B7CD-439E-979E-2C1F2D097248}" dt="2025-10-19T06:52:48.492" v="17079" actId="1076"/>
          <ac:spMkLst>
            <pc:docMk/>
            <pc:sldMk cId="314771741" sldId="309"/>
            <ac:spMk id="183" creationId="{5E12658A-0B7F-F854-17F6-4839BF1B337B}"/>
          </ac:spMkLst>
        </pc:spChg>
        <pc:spChg chg="mod">
          <ac:chgData name="Alex Min" userId="9ef0a85645ad0c76" providerId="LiveId" clId="{C01502B7-B7CD-439E-979E-2C1F2D097248}" dt="2025-10-19T06:58:09.859" v="17179" actId="1036"/>
          <ac:spMkLst>
            <pc:docMk/>
            <pc:sldMk cId="314771741" sldId="309"/>
            <ac:spMk id="184" creationId="{10E3B7C7-089F-E1D8-A660-69DA1256CB2D}"/>
          </ac:spMkLst>
        </pc:spChg>
        <pc:spChg chg="mod">
          <ac:chgData name="Alex Min" userId="9ef0a85645ad0c76" providerId="LiveId" clId="{C01502B7-B7CD-439E-979E-2C1F2D097248}" dt="2025-10-17T01:27:18.175" v="1284"/>
          <ac:spMkLst>
            <pc:docMk/>
            <pc:sldMk cId="314771741" sldId="309"/>
            <ac:spMk id="192" creationId="{55824519-84B3-402C-8246-E084BA156608}"/>
          </ac:spMkLst>
        </pc:spChg>
        <pc:spChg chg="mod">
          <ac:chgData name="Alex Min" userId="9ef0a85645ad0c76" providerId="LiveId" clId="{C01502B7-B7CD-439E-979E-2C1F2D097248}" dt="2025-10-17T01:27:18.175" v="1284"/>
          <ac:spMkLst>
            <pc:docMk/>
            <pc:sldMk cId="314771741" sldId="309"/>
            <ac:spMk id="197" creationId="{14ABEE0A-FB07-030E-A501-188F86BCA989}"/>
          </ac:spMkLst>
        </pc:spChg>
        <pc:spChg chg="mod">
          <ac:chgData name="Alex Min" userId="9ef0a85645ad0c76" providerId="LiveId" clId="{C01502B7-B7CD-439E-979E-2C1F2D097248}" dt="2025-10-17T01:27:18.175" v="1284"/>
          <ac:spMkLst>
            <pc:docMk/>
            <pc:sldMk cId="314771741" sldId="309"/>
            <ac:spMk id="201" creationId="{450845CA-89DF-398E-604F-064CA1CB9A66}"/>
          </ac:spMkLst>
        </pc:spChg>
        <pc:spChg chg="mod">
          <ac:chgData name="Alex Min" userId="9ef0a85645ad0c76" providerId="LiveId" clId="{C01502B7-B7CD-439E-979E-2C1F2D097248}" dt="2025-10-17T01:27:18.175" v="1284"/>
          <ac:spMkLst>
            <pc:docMk/>
            <pc:sldMk cId="314771741" sldId="309"/>
            <ac:spMk id="205" creationId="{2DD53E1E-7418-D173-61A3-C162608A58EF}"/>
          </ac:spMkLst>
        </pc:spChg>
        <pc:spChg chg="mod">
          <ac:chgData name="Alex Min" userId="9ef0a85645ad0c76" providerId="LiveId" clId="{C01502B7-B7CD-439E-979E-2C1F2D097248}" dt="2025-10-19T06:53:28.924" v="17090" actId="1076"/>
          <ac:spMkLst>
            <pc:docMk/>
            <pc:sldMk cId="314771741" sldId="309"/>
            <ac:spMk id="209" creationId="{2973B70B-E186-93C9-A900-A6B6B0A7E023}"/>
          </ac:spMkLst>
        </pc:spChg>
        <pc:spChg chg="mod">
          <ac:chgData name="Alex Min" userId="9ef0a85645ad0c76" providerId="LiveId" clId="{C01502B7-B7CD-439E-979E-2C1F2D097248}" dt="2025-10-19T06:53:28.924" v="17090" actId="1076"/>
          <ac:spMkLst>
            <pc:docMk/>
            <pc:sldMk cId="314771741" sldId="309"/>
            <ac:spMk id="210" creationId="{C58B62B1-D299-6D1C-2988-2027755A0B76}"/>
          </ac:spMkLst>
        </pc:spChg>
        <pc:spChg chg="mod">
          <ac:chgData name="Alex Min" userId="9ef0a85645ad0c76" providerId="LiveId" clId="{C01502B7-B7CD-439E-979E-2C1F2D097248}" dt="2025-10-19T06:58:09.859" v="17179" actId="1036"/>
          <ac:spMkLst>
            <pc:docMk/>
            <pc:sldMk cId="314771741" sldId="309"/>
            <ac:spMk id="211" creationId="{0E39AFA7-FF10-99D3-9158-3809941A2CBA}"/>
          </ac:spMkLst>
        </pc:spChg>
        <pc:spChg chg="add mod">
          <ac:chgData name="Alex Min" userId="9ef0a85645ad0c76" providerId="LiveId" clId="{C01502B7-B7CD-439E-979E-2C1F2D097248}" dt="2025-10-17T01:27:18.175" v="1284"/>
          <ac:spMkLst>
            <pc:docMk/>
            <pc:sldMk cId="314771741" sldId="309"/>
            <ac:spMk id="213" creationId="{A67D56DE-9C92-D2DC-64DA-2D1546127D75}"/>
          </ac:spMkLst>
        </pc:spChg>
        <pc:spChg chg="add mod">
          <ac:chgData name="Alex Min" userId="9ef0a85645ad0c76" providerId="LiveId" clId="{C01502B7-B7CD-439E-979E-2C1F2D097248}" dt="2025-10-17T01:27:18.175" v="1284"/>
          <ac:spMkLst>
            <pc:docMk/>
            <pc:sldMk cId="314771741" sldId="309"/>
            <ac:spMk id="218" creationId="{14D0C90E-459A-4F88-7B61-A83695EF6AD6}"/>
          </ac:spMkLst>
        </pc:spChg>
        <pc:spChg chg="mod">
          <ac:chgData name="Alex Min" userId="9ef0a85645ad0c76" providerId="LiveId" clId="{C01502B7-B7CD-439E-979E-2C1F2D097248}" dt="2025-10-19T06:58:09.859" v="17179" actId="1036"/>
          <ac:spMkLst>
            <pc:docMk/>
            <pc:sldMk cId="314771741" sldId="309"/>
            <ac:spMk id="219" creationId="{C4CE18A1-681D-301F-C507-FE57186BAAF3}"/>
          </ac:spMkLst>
        </pc:spChg>
        <pc:spChg chg="mod">
          <ac:chgData name="Alex Min" userId="9ef0a85645ad0c76" providerId="LiveId" clId="{C01502B7-B7CD-439E-979E-2C1F2D097248}" dt="2025-10-19T06:53:28.924" v="17090" actId="1076"/>
          <ac:spMkLst>
            <pc:docMk/>
            <pc:sldMk cId="314771741" sldId="309"/>
            <ac:spMk id="222" creationId="{266F4F32-B7EF-2EB9-2A76-A9C0F7ABDA87}"/>
          </ac:spMkLst>
        </pc:spChg>
        <pc:spChg chg="mod">
          <ac:chgData name="Alex Min" userId="9ef0a85645ad0c76" providerId="LiveId" clId="{C01502B7-B7CD-439E-979E-2C1F2D097248}" dt="2025-10-19T06:58:09.859" v="17179" actId="1036"/>
          <ac:spMkLst>
            <pc:docMk/>
            <pc:sldMk cId="314771741" sldId="309"/>
            <ac:spMk id="225" creationId="{DFB9AF31-811F-5BE6-36E5-BEEA29D17863}"/>
          </ac:spMkLst>
        </pc:spChg>
        <pc:spChg chg="add mod">
          <ac:chgData name="Alex Min" userId="9ef0a85645ad0c76" providerId="LiveId" clId="{C01502B7-B7CD-439E-979E-2C1F2D097248}" dt="2025-10-17T01:27:18.175" v="1284"/>
          <ac:spMkLst>
            <pc:docMk/>
            <pc:sldMk cId="314771741" sldId="309"/>
            <ac:spMk id="226" creationId="{5AB0E46A-2C8E-817D-B336-3A8EC7FBC31C}"/>
          </ac:spMkLst>
        </pc:spChg>
        <pc:spChg chg="add mod">
          <ac:chgData name="Alex Min" userId="9ef0a85645ad0c76" providerId="LiveId" clId="{C01502B7-B7CD-439E-979E-2C1F2D097248}" dt="2025-10-17T01:27:18.175" v="1284"/>
          <ac:spMkLst>
            <pc:docMk/>
            <pc:sldMk cId="314771741" sldId="309"/>
            <ac:spMk id="227" creationId="{8CBAA359-1C4F-B3AB-FD2E-77805FCD4F76}"/>
          </ac:spMkLst>
        </pc:spChg>
        <pc:spChg chg="mod">
          <ac:chgData name="Alex Min" userId="9ef0a85645ad0c76" providerId="LiveId" clId="{C01502B7-B7CD-439E-979E-2C1F2D097248}" dt="2025-10-19T06:53:28.924" v="17090" actId="1076"/>
          <ac:spMkLst>
            <pc:docMk/>
            <pc:sldMk cId="314771741" sldId="309"/>
            <ac:spMk id="230" creationId="{054B0554-E38F-ACB1-B8EE-113DB94CC99B}"/>
          </ac:spMkLst>
        </pc:spChg>
        <pc:spChg chg="mod">
          <ac:chgData name="Alex Min" userId="9ef0a85645ad0c76" providerId="LiveId" clId="{C01502B7-B7CD-439E-979E-2C1F2D097248}" dt="2025-10-19T06:58:09.859" v="17179" actId="1036"/>
          <ac:spMkLst>
            <pc:docMk/>
            <pc:sldMk cId="314771741" sldId="309"/>
            <ac:spMk id="232" creationId="{2525CF41-6B77-DB68-FD5F-E7A3B432159D}"/>
          </ac:spMkLst>
        </pc:spChg>
        <pc:spChg chg="mod">
          <ac:chgData name="Alex Min" userId="9ef0a85645ad0c76" providerId="LiveId" clId="{C01502B7-B7CD-439E-979E-2C1F2D097248}" dt="2025-10-19T06:57:57.878" v="17171" actId="1036"/>
          <ac:spMkLst>
            <pc:docMk/>
            <pc:sldMk cId="314771741" sldId="309"/>
            <ac:spMk id="233" creationId="{3A89E0D8-6B53-89FF-336F-312BA53CA12D}"/>
          </ac:spMkLst>
        </pc:spChg>
        <pc:spChg chg="mod">
          <ac:chgData name="Alex Min" userId="9ef0a85645ad0c76" providerId="LiveId" clId="{C01502B7-B7CD-439E-979E-2C1F2D097248}" dt="2025-10-19T06:57:57.878" v="17171" actId="1036"/>
          <ac:spMkLst>
            <pc:docMk/>
            <pc:sldMk cId="314771741" sldId="309"/>
            <ac:spMk id="234" creationId="{33164C84-ACC1-E134-0D26-97EAD4DFCA1B}"/>
          </ac:spMkLst>
        </pc:spChg>
        <pc:spChg chg="mod">
          <ac:chgData name="Alex Min" userId="9ef0a85645ad0c76" providerId="LiveId" clId="{C01502B7-B7CD-439E-979E-2C1F2D097248}" dt="2025-10-19T06:53:28.924" v="17090" actId="1076"/>
          <ac:spMkLst>
            <pc:docMk/>
            <pc:sldMk cId="314771741" sldId="309"/>
            <ac:spMk id="236" creationId="{7AB42714-4910-2BE4-376B-92F15E7F58E6}"/>
          </ac:spMkLst>
        </pc:spChg>
        <pc:spChg chg="mod">
          <ac:chgData name="Alex Min" userId="9ef0a85645ad0c76" providerId="LiveId" clId="{C01502B7-B7CD-439E-979E-2C1F2D097248}" dt="2025-10-19T06:57:57.878" v="17171" actId="1036"/>
          <ac:spMkLst>
            <pc:docMk/>
            <pc:sldMk cId="314771741" sldId="309"/>
            <ac:spMk id="238" creationId="{876D4F99-8F5F-AB16-F8F4-5827A06FE35D}"/>
          </ac:spMkLst>
        </pc:spChg>
        <pc:spChg chg="mod">
          <ac:chgData name="Alex Min" userId="9ef0a85645ad0c76" providerId="LiveId" clId="{C01502B7-B7CD-439E-979E-2C1F2D097248}" dt="2025-10-17T01:27:21.954" v="1286" actId="1076"/>
          <ac:spMkLst>
            <pc:docMk/>
            <pc:sldMk cId="314771741" sldId="309"/>
            <ac:spMk id="240" creationId="{A5323E7E-E974-9CAA-DA43-08C17CAB6FDB}"/>
          </ac:spMkLst>
        </pc:spChg>
        <pc:spChg chg="mod">
          <ac:chgData name="Alex Min" userId="9ef0a85645ad0c76" providerId="LiveId" clId="{C01502B7-B7CD-439E-979E-2C1F2D097248}" dt="2025-10-19T06:53:28.924" v="17090" actId="1076"/>
          <ac:spMkLst>
            <pc:docMk/>
            <pc:sldMk cId="314771741" sldId="309"/>
            <ac:spMk id="241" creationId="{5C907030-3A78-4E31-7B2F-A628CE795EAD}"/>
          </ac:spMkLst>
        </pc:spChg>
        <pc:spChg chg="mod">
          <ac:chgData name="Alex Min" userId="9ef0a85645ad0c76" providerId="LiveId" clId="{C01502B7-B7CD-439E-979E-2C1F2D097248}" dt="2025-10-19T06:53:28.924" v="17090" actId="1076"/>
          <ac:spMkLst>
            <pc:docMk/>
            <pc:sldMk cId="314771741" sldId="309"/>
            <ac:spMk id="243" creationId="{FC99DABC-1F35-9FAF-FCCA-0178219D4E0E}"/>
          </ac:spMkLst>
        </pc:spChg>
        <pc:spChg chg="mod">
          <ac:chgData name="Alex Min" userId="9ef0a85645ad0c76" providerId="LiveId" clId="{C01502B7-B7CD-439E-979E-2C1F2D097248}" dt="2025-10-19T06:58:09.859" v="17179" actId="1036"/>
          <ac:spMkLst>
            <pc:docMk/>
            <pc:sldMk cId="314771741" sldId="309"/>
            <ac:spMk id="244" creationId="{ECDE99C0-6D31-40A8-5F2F-855D522A6750}"/>
          </ac:spMkLst>
        </pc:spChg>
        <pc:spChg chg="mod">
          <ac:chgData name="Alex Min" userId="9ef0a85645ad0c76" providerId="LiveId" clId="{C01502B7-B7CD-439E-979E-2C1F2D097248}" dt="2025-10-19T06:53:28.924" v="17090" actId="1076"/>
          <ac:spMkLst>
            <pc:docMk/>
            <pc:sldMk cId="314771741" sldId="309"/>
            <ac:spMk id="245" creationId="{75793C96-ED34-3AA8-2F16-39A15669FA5C}"/>
          </ac:spMkLst>
        </pc:spChg>
        <pc:spChg chg="mod">
          <ac:chgData name="Alex Min" userId="9ef0a85645ad0c76" providerId="LiveId" clId="{C01502B7-B7CD-439E-979E-2C1F2D097248}" dt="2025-10-19T06:53:28.924" v="17090" actId="1076"/>
          <ac:spMkLst>
            <pc:docMk/>
            <pc:sldMk cId="314771741" sldId="309"/>
            <ac:spMk id="247" creationId="{603676B5-0142-96D6-967C-44B98BBD223A}"/>
          </ac:spMkLst>
        </pc:spChg>
        <pc:spChg chg="mod">
          <ac:chgData name="Alex Min" userId="9ef0a85645ad0c76" providerId="LiveId" clId="{C01502B7-B7CD-439E-979E-2C1F2D097248}" dt="2025-10-19T06:55:26.451" v="17128" actId="2711"/>
          <ac:spMkLst>
            <pc:docMk/>
            <pc:sldMk cId="314771741" sldId="309"/>
            <ac:spMk id="249" creationId="{C0BF6654-BF98-6E0A-AF08-3434573B6AA3}"/>
          </ac:spMkLst>
        </pc:spChg>
        <pc:grpChg chg="mod">
          <ac:chgData name="Alex Min" userId="9ef0a85645ad0c76" providerId="LiveId" clId="{C01502B7-B7CD-439E-979E-2C1F2D097248}" dt="2025-10-19T06:56:25.089" v="17141" actId="1076"/>
          <ac:grpSpMkLst>
            <pc:docMk/>
            <pc:sldMk cId="314771741" sldId="309"/>
            <ac:grpSpMk id="109" creationId="{FCF34D30-BA14-4E2A-8C5A-524C31057CBB}"/>
          </ac:grpSpMkLst>
        </pc:grpChg>
        <pc:grpChg chg="mod">
          <ac:chgData name="Alex Min" userId="9ef0a85645ad0c76" providerId="LiveId" clId="{C01502B7-B7CD-439E-979E-2C1F2D097248}" dt="2025-10-19T06:55:13.661" v="17122" actId="1076"/>
          <ac:grpSpMkLst>
            <pc:docMk/>
            <pc:sldMk cId="314771741" sldId="309"/>
            <ac:grpSpMk id="185" creationId="{74B1958A-6B58-F589-A6BE-BD6DB77C559B}"/>
          </ac:grpSpMkLst>
        </pc:grpChg>
        <pc:graphicFrameChg chg="mod modGraphic">
          <ac:chgData name="Alex Min" userId="9ef0a85645ad0c76" providerId="LiveId" clId="{C01502B7-B7CD-439E-979E-2C1F2D097248}" dt="2025-10-19T07:00:14.478" v="17299" actId="20577"/>
          <ac:graphicFrameMkLst>
            <pc:docMk/>
            <pc:sldMk cId="314771741" sldId="309"/>
            <ac:graphicFrameMk id="2" creationId="{7CC127AD-80E6-52C9-8BC2-B43A2E99FACB}"/>
          </ac:graphicFrameMkLst>
        </pc:graphicFrameChg>
        <pc:graphicFrameChg chg="mod modGraphic">
          <ac:chgData name="Alex Min" userId="9ef0a85645ad0c76" providerId="LiveId" clId="{C01502B7-B7CD-439E-979E-2C1F2D097248}" dt="2025-10-19T06:55:43.407" v="17139"/>
          <ac:graphicFrameMkLst>
            <pc:docMk/>
            <pc:sldMk cId="314771741" sldId="309"/>
            <ac:graphicFrameMk id="123" creationId="{529E369E-49BE-41B4-5F6E-34489B075E51}"/>
          </ac:graphicFrameMkLst>
        </pc:graphicFrameChg>
        <pc:graphicFrameChg chg="mod modGraphic">
          <ac:chgData name="Alex Min" userId="9ef0a85645ad0c76" providerId="LiveId" clId="{C01502B7-B7CD-439E-979E-2C1F2D097248}" dt="2025-10-19T06:55:39.039" v="17133"/>
          <ac:graphicFrameMkLst>
            <pc:docMk/>
            <pc:sldMk cId="314771741" sldId="309"/>
            <ac:graphicFrameMk id="124" creationId="{DEA439EE-C81D-0B1E-D9BD-A11B264AAED6}"/>
          </ac:graphicFrameMkLst>
        </pc:graphicFrameChg>
        <pc:graphicFrameChg chg="mod modGraphic">
          <ac:chgData name="Alex Min" userId="9ef0a85645ad0c76" providerId="LiveId" clId="{C01502B7-B7CD-439E-979E-2C1F2D097248}" dt="2025-10-19T06:55:40.132" v="17135"/>
          <ac:graphicFrameMkLst>
            <pc:docMk/>
            <pc:sldMk cId="314771741" sldId="309"/>
            <ac:graphicFrameMk id="127" creationId="{467F882E-CDB3-AF43-2A37-21DEFC2D0EBA}"/>
          </ac:graphicFrameMkLst>
        </pc:graphicFrameChg>
        <pc:graphicFrameChg chg="modGraphic">
          <ac:chgData name="Alex Min" userId="9ef0a85645ad0c76" providerId="LiveId" clId="{C01502B7-B7CD-439E-979E-2C1F2D097248}" dt="2025-10-19T06:55:44.430" v="17140" actId="108"/>
          <ac:graphicFrameMkLst>
            <pc:docMk/>
            <pc:sldMk cId="314771741" sldId="309"/>
            <ac:graphicFrameMk id="128" creationId="{1E71EB67-F143-27D4-B696-12CC53A1EB63}"/>
          </ac:graphicFrameMkLst>
        </pc:graphicFrameChg>
        <pc:cxnChg chg="del mod">
          <ac:chgData name="Alex Min" userId="9ef0a85645ad0c76" providerId="LiveId" clId="{C01502B7-B7CD-439E-979E-2C1F2D097248}" dt="2025-10-19T06:54:37.749" v="17109" actId="478"/>
          <ac:cxnSpMkLst>
            <pc:docMk/>
            <pc:sldMk cId="314771741" sldId="309"/>
            <ac:cxnSpMk id="106" creationId="{61E15677-7406-BF02-9842-49465DA2D4B4}"/>
          </ac:cxnSpMkLst>
        </pc:cxnChg>
        <pc:cxnChg chg="mod">
          <ac:chgData name="Alex Min" userId="9ef0a85645ad0c76" providerId="LiveId" clId="{C01502B7-B7CD-439E-979E-2C1F2D097248}" dt="2025-10-19T06:55:18.045" v="17124" actId="14100"/>
          <ac:cxnSpMkLst>
            <pc:docMk/>
            <pc:sldMk cId="314771741" sldId="309"/>
            <ac:cxnSpMk id="119" creationId="{686062C0-EABB-04E7-AFDA-3F15F9465B9B}"/>
          </ac:cxnSpMkLst>
        </pc:cxnChg>
      </pc:sldChg>
      <pc:sldChg chg="addSp delSp modSp add mod">
        <pc:chgData name="Alex Min" userId="9ef0a85645ad0c76" providerId="LiveId" clId="{C01502B7-B7CD-439E-979E-2C1F2D097248}" dt="2025-10-19T07:00:27.478" v="17341" actId="20577"/>
        <pc:sldMkLst>
          <pc:docMk/>
          <pc:sldMk cId="500021794" sldId="310"/>
        </pc:sldMkLst>
        <pc:spChg chg="mod">
          <ac:chgData name="Alex Min" userId="9ef0a85645ad0c76" providerId="LiveId" clId="{C01502B7-B7CD-439E-979E-2C1F2D097248}" dt="2025-10-19T06:58:48.380" v="17193" actId="404"/>
          <ac:spMkLst>
            <pc:docMk/>
            <pc:sldMk cId="500021794" sldId="310"/>
            <ac:spMk id="6" creationId="{49E7A9C8-D717-45A6-A7A0-FF4DEB06B48E}"/>
          </ac:spMkLst>
        </pc:spChg>
        <pc:spChg chg="add mod">
          <ac:chgData name="Alex Min" userId="9ef0a85645ad0c76" providerId="LiveId" clId="{C01502B7-B7CD-439E-979E-2C1F2D097248}" dt="2025-10-19T06:58:52.059" v="17196" actId="404"/>
          <ac:spMkLst>
            <pc:docMk/>
            <pc:sldMk cId="500021794" sldId="310"/>
            <ac:spMk id="7" creationId="{A7BAC98C-DB32-CF1E-5B53-2BE9586F31E4}"/>
          </ac:spMkLst>
        </pc:spChg>
        <pc:spChg chg="add mod">
          <ac:chgData name="Alex Min" userId="9ef0a85645ad0c76" providerId="LiveId" clId="{C01502B7-B7CD-439E-979E-2C1F2D097248}" dt="2025-10-19T06:58:35.348" v="17187" actId="164"/>
          <ac:spMkLst>
            <pc:docMk/>
            <pc:sldMk cId="500021794" sldId="310"/>
            <ac:spMk id="10" creationId="{B2068B23-2AC9-55AF-CFCE-CE4A2BD2584D}"/>
          </ac:spMkLst>
        </pc:spChg>
        <pc:spChg chg="mod">
          <ac:chgData name="Alex Min" userId="9ef0a85645ad0c76" providerId="LiveId" clId="{C01502B7-B7CD-439E-979E-2C1F2D097248}" dt="2025-10-19T06:58:35.348" v="17187" actId="164"/>
          <ac:spMkLst>
            <pc:docMk/>
            <pc:sldMk cId="500021794" sldId="310"/>
            <ac:spMk id="11" creationId="{D75F2886-94C7-FDBB-DF8F-973EA770B6D0}"/>
          </ac:spMkLst>
        </pc:spChg>
        <pc:spChg chg="add mod">
          <ac:chgData name="Alex Min" userId="9ef0a85645ad0c76" providerId="LiveId" clId="{C01502B7-B7CD-439E-979E-2C1F2D097248}" dt="2025-10-19T06:58:35.348" v="17187" actId="164"/>
          <ac:spMkLst>
            <pc:docMk/>
            <pc:sldMk cId="500021794" sldId="310"/>
            <ac:spMk id="12" creationId="{63CEBB55-B18E-95DC-20AF-F425EE4FC917}"/>
          </ac:spMkLst>
        </pc:spChg>
        <pc:spChg chg="add mod">
          <ac:chgData name="Alex Min" userId="9ef0a85645ad0c76" providerId="LiveId" clId="{C01502B7-B7CD-439E-979E-2C1F2D097248}" dt="2025-10-19T06:58:35.348" v="17187" actId="164"/>
          <ac:spMkLst>
            <pc:docMk/>
            <pc:sldMk cId="500021794" sldId="310"/>
            <ac:spMk id="13" creationId="{B880A53E-003D-65BC-2560-DBC6AA7DA431}"/>
          </ac:spMkLst>
        </pc:spChg>
        <pc:spChg chg="add mod">
          <ac:chgData name="Alex Min" userId="9ef0a85645ad0c76" providerId="LiveId" clId="{C01502B7-B7CD-439E-979E-2C1F2D097248}" dt="2025-10-17T01:28:01.551" v="1300" actId="1076"/>
          <ac:spMkLst>
            <pc:docMk/>
            <pc:sldMk cId="500021794" sldId="310"/>
            <ac:spMk id="14" creationId="{8359A9B1-4C1B-0EC2-B9AE-B6B98806DA48}"/>
          </ac:spMkLst>
        </pc:spChg>
        <pc:spChg chg="add mod">
          <ac:chgData name="Alex Min" userId="9ef0a85645ad0c76" providerId="LiveId" clId="{C01502B7-B7CD-439E-979E-2C1F2D097248}" dt="2025-10-19T06:58:35.348" v="17187" actId="164"/>
          <ac:spMkLst>
            <pc:docMk/>
            <pc:sldMk cId="500021794" sldId="310"/>
            <ac:spMk id="15" creationId="{A49DED1F-6A63-8CD9-5CB6-6277D7A03580}"/>
          </ac:spMkLst>
        </pc:spChg>
        <pc:spChg chg="mod">
          <ac:chgData name="Alex Min" userId="9ef0a85645ad0c76" providerId="LiveId" clId="{C01502B7-B7CD-439E-979E-2C1F2D097248}" dt="2025-10-19T06:58:35.348" v="17187" actId="164"/>
          <ac:spMkLst>
            <pc:docMk/>
            <pc:sldMk cId="500021794" sldId="310"/>
            <ac:spMk id="17" creationId="{F9E8C79C-B320-6CC8-A9C2-F5DC13FBDDCA}"/>
          </ac:spMkLst>
        </pc:spChg>
        <pc:spChg chg="add mod">
          <ac:chgData name="Alex Min" userId="9ef0a85645ad0c76" providerId="LiveId" clId="{C01502B7-B7CD-439E-979E-2C1F2D097248}" dt="2025-10-19T06:58:35.348" v="17187" actId="164"/>
          <ac:spMkLst>
            <pc:docMk/>
            <pc:sldMk cId="500021794" sldId="310"/>
            <ac:spMk id="18" creationId="{A3958911-325D-E743-EFA3-AAFD9B6AEB2C}"/>
          </ac:spMkLst>
        </pc:spChg>
        <pc:spChg chg="add mod">
          <ac:chgData name="Alex Min" userId="9ef0a85645ad0c76" providerId="LiveId" clId="{C01502B7-B7CD-439E-979E-2C1F2D097248}" dt="2025-10-17T01:28:01.551" v="1300" actId="1076"/>
          <ac:spMkLst>
            <pc:docMk/>
            <pc:sldMk cId="500021794" sldId="310"/>
            <ac:spMk id="19" creationId="{A62C2139-7E2E-8BC5-8768-9302C0D2D8F4}"/>
          </ac:spMkLst>
        </pc:spChg>
        <pc:spChg chg="mod">
          <ac:chgData name="Alex Min" userId="9ef0a85645ad0c76" providerId="LiveId" clId="{C01502B7-B7CD-439E-979E-2C1F2D097248}" dt="2025-10-19T06:58:35.348" v="17187" actId="164"/>
          <ac:spMkLst>
            <pc:docMk/>
            <pc:sldMk cId="500021794" sldId="310"/>
            <ac:spMk id="20" creationId="{D6F96947-A571-242B-B56A-2B20C7E3923B}"/>
          </ac:spMkLst>
        </pc:spChg>
        <pc:spChg chg="add mod">
          <ac:chgData name="Alex Min" userId="9ef0a85645ad0c76" providerId="LiveId" clId="{C01502B7-B7CD-439E-979E-2C1F2D097248}" dt="2025-10-17T01:28:01.551" v="1300" actId="1076"/>
          <ac:spMkLst>
            <pc:docMk/>
            <pc:sldMk cId="500021794" sldId="310"/>
            <ac:spMk id="21" creationId="{B02AE4F6-DD04-E77B-A08C-56E52CBAB933}"/>
          </ac:spMkLst>
        </pc:spChg>
        <pc:spChg chg="add mod">
          <ac:chgData name="Alex Min" userId="9ef0a85645ad0c76" providerId="LiveId" clId="{C01502B7-B7CD-439E-979E-2C1F2D097248}" dt="2025-10-19T06:58:35.348" v="17187" actId="164"/>
          <ac:spMkLst>
            <pc:docMk/>
            <pc:sldMk cId="500021794" sldId="310"/>
            <ac:spMk id="22" creationId="{6CC2CC51-FF1C-716B-EA49-C2C4CE8AA8C8}"/>
          </ac:spMkLst>
        </pc:spChg>
        <pc:spChg chg="mod">
          <ac:chgData name="Alex Min" userId="9ef0a85645ad0c76" providerId="LiveId" clId="{C01502B7-B7CD-439E-979E-2C1F2D097248}" dt="2025-10-17T01:27:44.626" v="1296" actId="403"/>
          <ac:spMkLst>
            <pc:docMk/>
            <pc:sldMk cId="500021794" sldId="310"/>
            <ac:spMk id="107" creationId="{327055E5-C314-0C2A-68A2-24575B08F40F}"/>
          </ac:spMkLst>
        </pc:spChg>
        <pc:grpChg chg="mod">
          <ac:chgData name="Alex Min" userId="9ef0a85645ad0c76" providerId="LiveId" clId="{C01502B7-B7CD-439E-979E-2C1F2D097248}" dt="2025-10-19T06:58:44.138" v="17190" actId="1076"/>
          <ac:grpSpMkLst>
            <pc:docMk/>
            <pc:sldMk cId="500021794" sldId="310"/>
            <ac:grpSpMk id="4" creationId="{576CA8BF-8CFF-4D6A-AD65-7CE3C1FC93F5}"/>
          </ac:grpSpMkLst>
        </pc:grpChg>
        <pc:graphicFrameChg chg="mod modGraphic">
          <ac:chgData name="Alex Min" userId="9ef0a85645ad0c76" providerId="LiveId" clId="{C01502B7-B7CD-439E-979E-2C1F2D097248}" dt="2025-10-19T07:00:27.478" v="17341" actId="20577"/>
          <ac:graphicFrameMkLst>
            <pc:docMk/>
            <pc:sldMk cId="500021794" sldId="310"/>
            <ac:graphicFrameMk id="2" creationId="{D9A96F85-D0F8-E04D-B264-B6F9654C3B63}"/>
          </ac:graphicFrameMkLst>
        </pc:graphicFrameChg>
        <pc:graphicFrameChg chg="mod modGraphic">
          <ac:chgData name="Alex Min" userId="9ef0a85645ad0c76" providerId="LiveId" clId="{C01502B7-B7CD-439E-979E-2C1F2D097248}" dt="2025-10-19T06:59:26.827" v="17201" actId="14100"/>
          <ac:graphicFrameMkLst>
            <pc:docMk/>
            <pc:sldMk cId="500021794" sldId="310"/>
            <ac:graphicFrameMk id="5" creationId="{C608B5EC-AEB2-2112-E511-05899450309B}"/>
          </ac:graphicFrameMkLst>
        </pc:graphicFrameChg>
        <pc:picChg chg="mod">
          <ac:chgData name="Alex Min" userId="9ef0a85645ad0c76" providerId="LiveId" clId="{C01502B7-B7CD-439E-979E-2C1F2D097248}" dt="2025-10-19T06:59:20.539" v="17200" actId="1076"/>
          <ac:picMkLst>
            <pc:docMk/>
            <pc:sldMk cId="500021794" sldId="310"/>
            <ac:picMk id="23" creationId="{82394020-64D5-FDA7-DFD3-03A922E43F9F}"/>
          </ac:picMkLst>
        </pc:picChg>
      </pc:sldChg>
      <pc:sldChg chg="modSp add mod">
        <pc:chgData name="Alex Min" userId="9ef0a85645ad0c76" providerId="LiveId" clId="{C01502B7-B7CD-439E-979E-2C1F2D097248}" dt="2025-10-17T01:28:28.060" v="1322" actId="20577"/>
        <pc:sldMkLst>
          <pc:docMk/>
          <pc:sldMk cId="2300062722" sldId="311"/>
        </pc:sldMkLst>
        <pc:spChg chg="mod">
          <ac:chgData name="Alex Min" userId="9ef0a85645ad0c76" providerId="LiveId" clId="{C01502B7-B7CD-439E-979E-2C1F2D097248}" dt="2025-10-17T01:28:28.060" v="1322" actId="20577"/>
          <ac:spMkLst>
            <pc:docMk/>
            <pc:sldMk cId="2300062722" sldId="311"/>
            <ac:spMk id="3" creationId="{077BC446-FA8D-89F5-0F1B-8A43ED0E803A}"/>
          </ac:spMkLst>
        </pc:spChg>
        <pc:grpChg chg="mod">
          <ac:chgData name="Alex Min" userId="9ef0a85645ad0c76" providerId="LiveId" clId="{C01502B7-B7CD-439E-979E-2C1F2D097248}" dt="2025-10-17T01:28:22.085" v="1303" actId="1076"/>
          <ac:grpSpMkLst>
            <pc:docMk/>
            <pc:sldMk cId="2300062722" sldId="311"/>
            <ac:grpSpMk id="7" creationId="{F0D1B443-D3D6-160C-C3A1-BF2D652934EC}"/>
          </ac:grpSpMkLst>
        </pc:grpChg>
      </pc:sldChg>
      <pc:sldChg chg="delSp modSp add del mod">
        <pc:chgData name="Alex Min" userId="9ef0a85645ad0c76" providerId="LiveId" clId="{C01502B7-B7CD-439E-979E-2C1F2D097248}" dt="2025-10-17T01:29:27.804" v="1376" actId="47"/>
        <pc:sldMkLst>
          <pc:docMk/>
          <pc:sldMk cId="3428202894" sldId="312"/>
        </pc:sldMkLst>
      </pc:sldChg>
      <pc:sldChg chg="addSp delSp modSp new mod">
        <pc:chgData name="Alex Min" userId="9ef0a85645ad0c76" providerId="LiveId" clId="{C01502B7-B7CD-439E-979E-2C1F2D097248}" dt="2025-10-17T01:37:11.101" v="1459" actId="20577"/>
        <pc:sldMkLst>
          <pc:docMk/>
          <pc:sldMk cId="2193037369" sldId="313"/>
        </pc:sldMkLst>
        <pc:spChg chg="mod topLvl">
          <ac:chgData name="Alex Min" userId="9ef0a85645ad0c76" providerId="LiveId" clId="{C01502B7-B7CD-439E-979E-2C1F2D097248}" dt="2025-10-17T01:30:05.655" v="1385" actId="14100"/>
          <ac:spMkLst>
            <pc:docMk/>
            <pc:sldMk cId="2193037369" sldId="313"/>
            <ac:spMk id="3" creationId="{BFB7EDD4-4A90-E83E-AE6A-8851A6D50026}"/>
          </ac:spMkLst>
        </pc:spChg>
        <pc:spChg chg="mod topLvl">
          <ac:chgData name="Alex Min" userId="9ef0a85645ad0c76" providerId="LiveId" clId="{C01502B7-B7CD-439E-979E-2C1F2D097248}" dt="2025-10-17T01:36:48.733" v="1442" actId="20577"/>
          <ac:spMkLst>
            <pc:docMk/>
            <pc:sldMk cId="2193037369" sldId="313"/>
            <ac:spMk id="10" creationId="{F6027125-7D3F-0456-CF35-0068420A598A}"/>
          </ac:spMkLst>
        </pc:spChg>
        <pc:spChg chg="mod topLvl">
          <ac:chgData name="Alex Min" userId="9ef0a85645ad0c76" providerId="LiveId" clId="{C01502B7-B7CD-439E-979E-2C1F2D097248}" dt="2025-10-17T01:36:46.069" v="1439" actId="20577"/>
          <ac:spMkLst>
            <pc:docMk/>
            <pc:sldMk cId="2193037369" sldId="313"/>
            <ac:spMk id="11" creationId="{6C4599CD-A13E-F363-3864-1DF521C08CB5}"/>
          </ac:spMkLst>
        </pc:spChg>
        <pc:spChg chg="mod topLvl">
          <ac:chgData name="Alex Min" userId="9ef0a85645ad0c76" providerId="LiveId" clId="{C01502B7-B7CD-439E-979E-2C1F2D097248}" dt="2025-10-17T01:36:40.012" v="1436" actId="20577"/>
          <ac:spMkLst>
            <pc:docMk/>
            <pc:sldMk cId="2193037369" sldId="313"/>
            <ac:spMk id="12" creationId="{38D57D8F-BCE1-035B-9ECB-847B742D3E05}"/>
          </ac:spMkLst>
        </pc:spChg>
        <pc:spChg chg="mod topLvl">
          <ac:chgData name="Alex Min" userId="9ef0a85645ad0c76" providerId="LiveId" clId="{C01502B7-B7CD-439E-979E-2C1F2D097248}" dt="2025-10-17T01:36:18.134" v="1412" actId="1076"/>
          <ac:spMkLst>
            <pc:docMk/>
            <pc:sldMk cId="2193037369" sldId="313"/>
            <ac:spMk id="13" creationId="{5C3D4AD8-A842-EA28-4C32-627A9011A836}"/>
          </ac:spMkLst>
        </pc:spChg>
        <pc:spChg chg="mod topLvl">
          <ac:chgData name="Alex Min" userId="9ef0a85645ad0c76" providerId="LiveId" clId="{C01502B7-B7CD-439E-979E-2C1F2D097248}" dt="2025-10-17T01:36:18.134" v="1412" actId="1076"/>
          <ac:spMkLst>
            <pc:docMk/>
            <pc:sldMk cId="2193037369" sldId="313"/>
            <ac:spMk id="14" creationId="{3912AC84-2448-DC1E-EE12-15C228B86FDE}"/>
          </ac:spMkLst>
        </pc:spChg>
        <pc:spChg chg="mod topLvl">
          <ac:chgData name="Alex Min" userId="9ef0a85645ad0c76" providerId="LiveId" clId="{C01502B7-B7CD-439E-979E-2C1F2D097248}" dt="2025-10-17T01:37:11.101" v="1459" actId="20577"/>
          <ac:spMkLst>
            <pc:docMk/>
            <pc:sldMk cId="2193037369" sldId="313"/>
            <ac:spMk id="15" creationId="{912DF8FA-799A-1A67-1E3E-601C76D32A75}"/>
          </ac:spMkLst>
        </pc:spChg>
        <pc:spChg chg="add mod">
          <ac:chgData name="Alex Min" userId="9ef0a85645ad0c76" providerId="LiveId" clId="{C01502B7-B7CD-439E-979E-2C1F2D097248}" dt="2025-10-17T01:29:26.632" v="1375"/>
          <ac:spMkLst>
            <pc:docMk/>
            <pc:sldMk cId="2193037369" sldId="313"/>
            <ac:spMk id="17" creationId="{1E1E5A88-1D23-BEB6-798A-1877600A54F8}"/>
          </ac:spMkLst>
        </pc:spChg>
        <pc:graphicFrameChg chg="add mod">
          <ac:chgData name="Alex Min" userId="9ef0a85645ad0c76" providerId="LiveId" clId="{C01502B7-B7CD-439E-979E-2C1F2D097248}" dt="2025-10-17T01:29:26.632" v="1375"/>
          <ac:graphicFrameMkLst>
            <pc:docMk/>
            <pc:sldMk cId="2193037369" sldId="313"/>
            <ac:graphicFrameMk id="16" creationId="{E243FE62-B627-41ED-C8F7-22CE59E7B5A8}"/>
          </ac:graphicFrameMkLst>
        </pc:graphicFrameChg>
        <pc:picChg chg="mod">
          <ac:chgData name="Alex Min" userId="9ef0a85645ad0c76" providerId="LiveId" clId="{C01502B7-B7CD-439E-979E-2C1F2D097248}" dt="2025-10-17T01:36:18.134" v="1412" actId="1076"/>
          <ac:picMkLst>
            <pc:docMk/>
            <pc:sldMk cId="2193037369" sldId="313"/>
            <ac:picMk id="4" creationId="{74E0B27A-C754-D423-669E-824F6069EA87}"/>
          </ac:picMkLst>
        </pc:picChg>
        <pc:picChg chg="mod">
          <ac:chgData name="Alex Min" userId="9ef0a85645ad0c76" providerId="LiveId" clId="{C01502B7-B7CD-439E-979E-2C1F2D097248}" dt="2025-10-17T01:32:57.474" v="1403" actId="1076"/>
          <ac:picMkLst>
            <pc:docMk/>
            <pc:sldMk cId="2193037369" sldId="313"/>
            <ac:picMk id="5" creationId="{D3A26005-5FFD-0B00-93DE-0CA226974CE2}"/>
          </ac:picMkLst>
        </pc:picChg>
        <pc:picChg chg="mod topLvl">
          <ac:chgData name="Alex Min" userId="9ef0a85645ad0c76" providerId="LiveId" clId="{C01502B7-B7CD-439E-979E-2C1F2D097248}" dt="2025-10-17T01:36:18.134" v="1412" actId="1076"/>
          <ac:picMkLst>
            <pc:docMk/>
            <pc:sldMk cId="2193037369" sldId="313"/>
            <ac:picMk id="6" creationId="{8B778E19-EFF5-549D-F08F-783A540024D9}"/>
          </ac:picMkLst>
        </pc:picChg>
        <pc:picChg chg="mod topLvl">
          <ac:chgData name="Alex Min" userId="9ef0a85645ad0c76" providerId="LiveId" clId="{C01502B7-B7CD-439E-979E-2C1F2D097248}" dt="2025-10-17T01:36:18.134" v="1412" actId="1076"/>
          <ac:picMkLst>
            <pc:docMk/>
            <pc:sldMk cId="2193037369" sldId="313"/>
            <ac:picMk id="7" creationId="{2B3CDFDD-78FF-C416-65C9-CD7E440BD76C}"/>
          </ac:picMkLst>
        </pc:picChg>
        <pc:picChg chg="mod">
          <ac:chgData name="Alex Min" userId="9ef0a85645ad0c76" providerId="LiveId" clId="{C01502B7-B7CD-439E-979E-2C1F2D097248}" dt="2025-10-17T01:33:23.469" v="1409" actId="1076"/>
          <ac:picMkLst>
            <pc:docMk/>
            <pc:sldMk cId="2193037369" sldId="313"/>
            <ac:picMk id="8" creationId="{7DF668D4-61A3-8D06-D870-7C8A7B72D4E5}"/>
          </ac:picMkLst>
        </pc:picChg>
        <pc:picChg chg="mod topLvl">
          <ac:chgData name="Alex Min" userId="9ef0a85645ad0c76" providerId="LiveId" clId="{C01502B7-B7CD-439E-979E-2C1F2D097248}" dt="2025-10-17T01:36:18.134" v="1412" actId="1076"/>
          <ac:picMkLst>
            <pc:docMk/>
            <pc:sldMk cId="2193037369" sldId="313"/>
            <ac:picMk id="9" creationId="{4AE13207-49E3-AD7B-ACCB-3BC2D16B6AA2}"/>
          </ac:picMkLst>
        </pc:picChg>
      </pc:sldChg>
      <pc:sldChg chg="addSp delSp modSp add mod">
        <pc:chgData name="Alex Min" userId="9ef0a85645ad0c76" providerId="LiveId" clId="{C01502B7-B7CD-439E-979E-2C1F2D097248}" dt="2025-10-19T07:00:48.093" v="17342" actId="478"/>
        <pc:sldMkLst>
          <pc:docMk/>
          <pc:sldMk cId="3811622956" sldId="314"/>
        </pc:sldMkLst>
        <pc:spChg chg="add mod">
          <ac:chgData name="Alex Min" userId="9ef0a85645ad0c76" providerId="LiveId" clId="{C01502B7-B7CD-439E-979E-2C1F2D097248}" dt="2025-10-17T02:28:58.947" v="1462"/>
          <ac:spMkLst>
            <pc:docMk/>
            <pc:sldMk cId="3811622956" sldId="314"/>
            <ac:spMk id="24" creationId="{348B5284-10CF-7256-C35B-9727E27859CB}"/>
          </ac:spMkLst>
        </pc:spChg>
        <pc:spChg chg="mod">
          <ac:chgData name="Alex Min" userId="9ef0a85645ad0c76" providerId="LiveId" clId="{C01502B7-B7CD-439E-979E-2C1F2D097248}" dt="2025-10-17T05:12:00.662" v="1996" actId="1076"/>
          <ac:spMkLst>
            <pc:docMk/>
            <pc:sldMk cId="3811622956" sldId="314"/>
            <ac:spMk id="32" creationId="{D147B254-7D7A-2BB6-C3C3-DA8AC83C33E6}"/>
          </ac:spMkLst>
        </pc:spChg>
        <pc:spChg chg="add mod">
          <ac:chgData name="Alex Min" userId="9ef0a85645ad0c76" providerId="LiveId" clId="{C01502B7-B7CD-439E-979E-2C1F2D097248}" dt="2025-10-17T02:30:04.144" v="1484" actId="2711"/>
          <ac:spMkLst>
            <pc:docMk/>
            <pc:sldMk cId="3811622956" sldId="314"/>
            <ac:spMk id="34" creationId="{0F1F40D2-6B14-1A26-8E68-903EECD5B54C}"/>
          </ac:spMkLst>
        </pc:spChg>
        <pc:spChg chg="mod">
          <ac:chgData name="Alex Min" userId="9ef0a85645ad0c76" providerId="LiveId" clId="{C01502B7-B7CD-439E-979E-2C1F2D097248}" dt="2025-10-17T04:12:48.636" v="1761" actId="1076"/>
          <ac:spMkLst>
            <pc:docMk/>
            <pc:sldMk cId="3811622956" sldId="314"/>
            <ac:spMk id="35" creationId="{44A13F64-5851-A45D-239D-4D515D1E447C}"/>
          </ac:spMkLst>
        </pc:spChg>
        <pc:spChg chg="mod">
          <ac:chgData name="Alex Min" userId="9ef0a85645ad0c76" providerId="LiveId" clId="{C01502B7-B7CD-439E-979E-2C1F2D097248}" dt="2025-10-17T02:33:22.099" v="1594" actId="1076"/>
          <ac:spMkLst>
            <pc:docMk/>
            <pc:sldMk cId="3811622956" sldId="314"/>
            <ac:spMk id="36" creationId="{E95F4DA3-C510-B5FF-AEC0-63360D82789E}"/>
          </ac:spMkLst>
        </pc:spChg>
        <pc:spChg chg="mod">
          <ac:chgData name="Alex Min" userId="9ef0a85645ad0c76" providerId="LiveId" clId="{C01502B7-B7CD-439E-979E-2C1F2D097248}" dt="2025-10-17T05:12:54.804" v="2007" actId="207"/>
          <ac:spMkLst>
            <pc:docMk/>
            <pc:sldMk cId="3811622956" sldId="314"/>
            <ac:spMk id="37" creationId="{015F8F1C-EFCE-3D8B-025A-4D2A914FAC3C}"/>
          </ac:spMkLst>
        </pc:spChg>
        <pc:spChg chg="mod">
          <ac:chgData name="Alex Min" userId="9ef0a85645ad0c76" providerId="LiveId" clId="{C01502B7-B7CD-439E-979E-2C1F2D097248}" dt="2025-10-17T02:29:47.439" v="1480" actId="1076"/>
          <ac:spMkLst>
            <pc:docMk/>
            <pc:sldMk cId="3811622956" sldId="314"/>
            <ac:spMk id="39" creationId="{993F7631-8F87-370C-0E2A-6A42466DE7D2}"/>
          </ac:spMkLst>
        </pc:spChg>
        <pc:spChg chg="mod">
          <ac:chgData name="Alex Min" userId="9ef0a85645ad0c76" providerId="LiveId" clId="{C01502B7-B7CD-439E-979E-2C1F2D097248}" dt="2025-10-17T02:29:47.439" v="1480" actId="1076"/>
          <ac:spMkLst>
            <pc:docMk/>
            <pc:sldMk cId="3811622956" sldId="314"/>
            <ac:spMk id="40" creationId="{69065D44-6BA1-DF1B-4246-6EB5EB6BB703}"/>
          </ac:spMkLst>
        </pc:spChg>
        <pc:spChg chg="mod">
          <ac:chgData name="Alex Min" userId="9ef0a85645ad0c76" providerId="LiveId" clId="{C01502B7-B7CD-439E-979E-2C1F2D097248}" dt="2025-10-17T02:29:47.439" v="1480" actId="1076"/>
          <ac:spMkLst>
            <pc:docMk/>
            <pc:sldMk cId="3811622956" sldId="314"/>
            <ac:spMk id="42" creationId="{9E142552-8332-6550-BC34-A4F935D37193}"/>
          </ac:spMkLst>
        </pc:spChg>
        <pc:spChg chg="mod">
          <ac:chgData name="Alex Min" userId="9ef0a85645ad0c76" providerId="LiveId" clId="{C01502B7-B7CD-439E-979E-2C1F2D097248}" dt="2025-10-17T02:29:47.439" v="1480" actId="1076"/>
          <ac:spMkLst>
            <pc:docMk/>
            <pc:sldMk cId="3811622956" sldId="314"/>
            <ac:spMk id="43" creationId="{27B31301-2743-9D95-8F6F-AF359C6E38EF}"/>
          </ac:spMkLst>
        </pc:spChg>
        <pc:spChg chg="add mod">
          <ac:chgData name="Alex Min" userId="9ef0a85645ad0c76" providerId="LiveId" clId="{C01502B7-B7CD-439E-979E-2C1F2D097248}" dt="2025-10-17T02:33:28.235" v="1595" actId="1076"/>
          <ac:spMkLst>
            <pc:docMk/>
            <pc:sldMk cId="3811622956" sldId="314"/>
            <ac:spMk id="44" creationId="{CDCECA15-74EE-D3A8-CBCD-EB730DEAD34C}"/>
          </ac:spMkLst>
        </pc:spChg>
        <pc:spChg chg="mod">
          <ac:chgData name="Alex Min" userId="9ef0a85645ad0c76" providerId="LiveId" clId="{C01502B7-B7CD-439E-979E-2C1F2D097248}" dt="2025-10-17T02:30:43.449" v="1499" actId="1076"/>
          <ac:spMkLst>
            <pc:docMk/>
            <pc:sldMk cId="3811622956" sldId="314"/>
            <ac:spMk id="45" creationId="{C01F8A0F-EAE2-2266-B673-73BEF8EC71EB}"/>
          </ac:spMkLst>
        </pc:spChg>
        <pc:spChg chg="mod">
          <ac:chgData name="Alex Min" userId="9ef0a85645ad0c76" providerId="LiveId" clId="{C01502B7-B7CD-439E-979E-2C1F2D097248}" dt="2025-10-17T05:12:54.804" v="2007" actId="207"/>
          <ac:spMkLst>
            <pc:docMk/>
            <pc:sldMk cId="3811622956" sldId="314"/>
            <ac:spMk id="46" creationId="{0F3269B4-DC27-368F-22B0-555A79986531}"/>
          </ac:spMkLst>
        </pc:spChg>
        <pc:spChg chg="add mod">
          <ac:chgData name="Alex Min" userId="9ef0a85645ad0c76" providerId="LiveId" clId="{C01502B7-B7CD-439E-979E-2C1F2D097248}" dt="2025-10-17T02:33:33.601" v="1596" actId="1076"/>
          <ac:spMkLst>
            <pc:docMk/>
            <pc:sldMk cId="3811622956" sldId="314"/>
            <ac:spMk id="47" creationId="{7319CDAF-0849-366B-D75B-C0459C93C4F1}"/>
          </ac:spMkLst>
        </pc:spChg>
        <pc:spChg chg="mod">
          <ac:chgData name="Alex Min" userId="9ef0a85645ad0c76" providerId="LiveId" clId="{C01502B7-B7CD-439E-979E-2C1F2D097248}" dt="2025-10-17T02:33:39.644" v="1597" actId="1076"/>
          <ac:spMkLst>
            <pc:docMk/>
            <pc:sldMk cId="3811622956" sldId="314"/>
            <ac:spMk id="54" creationId="{BDC7585A-6059-F96F-095B-7F3AFD22EB25}"/>
          </ac:spMkLst>
        </pc:spChg>
        <pc:spChg chg="add mod">
          <ac:chgData name="Alex Min" userId="9ef0a85645ad0c76" providerId="LiveId" clId="{C01502B7-B7CD-439E-979E-2C1F2D097248}" dt="2025-10-17T04:18:24.148" v="1794" actId="1076"/>
          <ac:spMkLst>
            <pc:docMk/>
            <pc:sldMk cId="3811622956" sldId="314"/>
            <ac:spMk id="57" creationId="{2C552417-A530-2F2F-6211-957123B277FF}"/>
          </ac:spMkLst>
        </pc:spChg>
        <pc:spChg chg="mod">
          <ac:chgData name="Alex Min" userId="9ef0a85645ad0c76" providerId="LiveId" clId="{C01502B7-B7CD-439E-979E-2C1F2D097248}" dt="2025-10-17T04:18:22.707" v="1793" actId="1076"/>
          <ac:spMkLst>
            <pc:docMk/>
            <pc:sldMk cId="3811622956" sldId="314"/>
            <ac:spMk id="58" creationId="{E48C4E8E-264D-3399-6A28-DB3095F49CB7}"/>
          </ac:spMkLst>
        </pc:spChg>
        <pc:spChg chg="mod">
          <ac:chgData name="Alex Min" userId="9ef0a85645ad0c76" providerId="LiveId" clId="{C01502B7-B7CD-439E-979E-2C1F2D097248}" dt="2025-10-17T04:12:26.549" v="1755" actId="14100"/>
          <ac:spMkLst>
            <pc:docMk/>
            <pc:sldMk cId="3811622956" sldId="314"/>
            <ac:spMk id="61" creationId="{38933F16-7C9B-0F9C-24A4-CCA114380AA7}"/>
          </ac:spMkLst>
        </pc:spChg>
        <pc:spChg chg="mod">
          <ac:chgData name="Alex Min" userId="9ef0a85645ad0c76" providerId="LiveId" clId="{C01502B7-B7CD-439E-979E-2C1F2D097248}" dt="2025-10-17T04:12:30.750" v="1756" actId="1076"/>
          <ac:spMkLst>
            <pc:docMk/>
            <pc:sldMk cId="3811622956" sldId="314"/>
            <ac:spMk id="62" creationId="{CC6358F4-D5BF-D587-F504-A71E66704B9C}"/>
          </ac:spMkLst>
        </pc:spChg>
        <pc:spChg chg="mod">
          <ac:chgData name="Alex Min" userId="9ef0a85645ad0c76" providerId="LiveId" clId="{C01502B7-B7CD-439E-979E-2C1F2D097248}" dt="2025-10-17T02:30:04.144" v="1484" actId="2711"/>
          <ac:spMkLst>
            <pc:docMk/>
            <pc:sldMk cId="3811622956" sldId="314"/>
            <ac:spMk id="63" creationId="{7CD8C204-8FFD-DCD4-AC86-1D932DA54292}"/>
          </ac:spMkLst>
        </pc:spChg>
        <pc:spChg chg="mod">
          <ac:chgData name="Alex Min" userId="9ef0a85645ad0c76" providerId="LiveId" clId="{C01502B7-B7CD-439E-979E-2C1F2D097248}" dt="2025-10-17T02:33:46.010" v="1600" actId="1076"/>
          <ac:spMkLst>
            <pc:docMk/>
            <pc:sldMk cId="3811622956" sldId="314"/>
            <ac:spMk id="64" creationId="{AD858225-400A-ADA6-3854-AE9ED6DE0FB9}"/>
          </ac:spMkLst>
        </pc:spChg>
        <pc:spChg chg="mod">
          <ac:chgData name="Alex Min" userId="9ef0a85645ad0c76" providerId="LiveId" clId="{C01502B7-B7CD-439E-979E-2C1F2D097248}" dt="2025-10-17T02:32:31.353" v="1582" actId="571"/>
          <ac:spMkLst>
            <pc:docMk/>
            <pc:sldMk cId="3811622956" sldId="314"/>
            <ac:spMk id="76" creationId="{89B0ECE8-BDA4-067F-2D7A-AC8EE98DF63A}"/>
          </ac:spMkLst>
        </pc:spChg>
        <pc:spChg chg="mod">
          <ac:chgData name="Alex Min" userId="9ef0a85645ad0c76" providerId="LiveId" clId="{C01502B7-B7CD-439E-979E-2C1F2D097248}" dt="2025-10-17T02:32:31.353" v="1582" actId="571"/>
          <ac:spMkLst>
            <pc:docMk/>
            <pc:sldMk cId="3811622956" sldId="314"/>
            <ac:spMk id="77" creationId="{4ADDA001-499F-F0B2-EA42-04D7FDC3AFD4}"/>
          </ac:spMkLst>
        </pc:spChg>
        <pc:spChg chg="mod">
          <ac:chgData name="Alex Min" userId="9ef0a85645ad0c76" providerId="LiveId" clId="{C01502B7-B7CD-439E-979E-2C1F2D097248}" dt="2025-10-17T02:32:31.353" v="1582" actId="571"/>
          <ac:spMkLst>
            <pc:docMk/>
            <pc:sldMk cId="3811622956" sldId="314"/>
            <ac:spMk id="79" creationId="{5227A606-1306-EB7E-6877-8759C2B73786}"/>
          </ac:spMkLst>
        </pc:spChg>
        <pc:spChg chg="mod">
          <ac:chgData name="Alex Min" userId="9ef0a85645ad0c76" providerId="LiveId" clId="{C01502B7-B7CD-439E-979E-2C1F2D097248}" dt="2025-10-17T02:32:31.353" v="1582" actId="571"/>
          <ac:spMkLst>
            <pc:docMk/>
            <pc:sldMk cId="3811622956" sldId="314"/>
            <ac:spMk id="80" creationId="{2846B5D5-C8BE-98D8-2D34-EE402A702078}"/>
          </ac:spMkLst>
        </pc:spChg>
        <pc:spChg chg="mod">
          <ac:chgData name="Alex Min" userId="9ef0a85645ad0c76" providerId="LiveId" clId="{C01502B7-B7CD-439E-979E-2C1F2D097248}" dt="2025-10-17T02:29:10.548" v="1470" actId="2711"/>
          <ac:spMkLst>
            <pc:docMk/>
            <pc:sldMk cId="3811622956" sldId="314"/>
            <ac:spMk id="107" creationId="{CE5F887C-7F1C-0807-9FE8-A2B4A5AE2861}"/>
          </ac:spMkLst>
        </pc:spChg>
        <pc:grpChg chg="mod">
          <ac:chgData name="Alex Min" userId="9ef0a85645ad0c76" providerId="LiveId" clId="{C01502B7-B7CD-439E-979E-2C1F2D097248}" dt="2025-10-17T02:31:33.656" v="1515" actId="1076"/>
          <ac:grpSpMkLst>
            <pc:docMk/>
            <pc:sldMk cId="3811622956" sldId="314"/>
            <ac:grpSpMk id="38" creationId="{2C94C1E9-9CFF-3746-E4F9-6F867E2DC653}"/>
          </ac:grpSpMkLst>
        </pc:grpChg>
        <pc:grpChg chg="mod">
          <ac:chgData name="Alex Min" userId="9ef0a85645ad0c76" providerId="LiveId" clId="{C01502B7-B7CD-439E-979E-2C1F2D097248}" dt="2025-10-17T02:33:00.963" v="1589" actId="14100"/>
          <ac:grpSpMkLst>
            <pc:docMk/>
            <pc:sldMk cId="3811622956" sldId="314"/>
            <ac:grpSpMk id="41" creationId="{261B8854-F880-F6EC-C1C8-CBCF71579CF8}"/>
          </ac:grpSpMkLst>
        </pc:grpChg>
        <pc:grpChg chg="add mod">
          <ac:chgData name="Alex Min" userId="9ef0a85645ad0c76" providerId="LiveId" clId="{C01502B7-B7CD-439E-979E-2C1F2D097248}" dt="2025-10-17T02:32:31.353" v="1582" actId="571"/>
          <ac:grpSpMkLst>
            <pc:docMk/>
            <pc:sldMk cId="3811622956" sldId="314"/>
            <ac:grpSpMk id="75" creationId="{1D38E72A-09F2-3978-AC54-4037A47C45A2}"/>
          </ac:grpSpMkLst>
        </pc:grpChg>
        <pc:grpChg chg="add mod">
          <ac:chgData name="Alex Min" userId="9ef0a85645ad0c76" providerId="LiveId" clId="{C01502B7-B7CD-439E-979E-2C1F2D097248}" dt="2025-10-17T02:32:31.353" v="1582" actId="571"/>
          <ac:grpSpMkLst>
            <pc:docMk/>
            <pc:sldMk cId="3811622956" sldId="314"/>
            <ac:grpSpMk id="78" creationId="{AF5135D2-15F6-8DD9-D2CF-AB627BAA2D10}"/>
          </ac:grpSpMkLst>
        </pc:grpChg>
        <pc:grpChg chg="add mod">
          <ac:chgData name="Alex Min" userId="9ef0a85645ad0c76" providerId="LiveId" clId="{C01502B7-B7CD-439E-979E-2C1F2D097248}" dt="2025-10-17T05:12:00.662" v="1996" actId="1076"/>
          <ac:grpSpMkLst>
            <pc:docMk/>
            <pc:sldMk cId="3811622956" sldId="314"/>
            <ac:grpSpMk id="85" creationId="{C3023BD0-8446-74AA-84F2-437CAA1F2199}"/>
          </ac:grpSpMkLst>
        </pc:grpChg>
        <pc:graphicFrameChg chg="add mod">
          <ac:chgData name="Alex Min" userId="9ef0a85645ad0c76" providerId="LiveId" clId="{C01502B7-B7CD-439E-979E-2C1F2D097248}" dt="2025-10-17T02:28:58.947" v="1462"/>
          <ac:graphicFrameMkLst>
            <pc:docMk/>
            <pc:sldMk cId="3811622956" sldId="314"/>
            <ac:graphicFrameMk id="4" creationId="{F449203D-BDB8-A9B5-DD21-9BB482A89926}"/>
          </ac:graphicFrameMkLst>
        </pc:graphicFrameChg>
        <pc:graphicFrameChg chg="mod">
          <ac:chgData name="Alex Min" userId="9ef0a85645ad0c76" providerId="LiveId" clId="{C01502B7-B7CD-439E-979E-2C1F2D097248}" dt="2025-10-17T04:12:00.543" v="1751" actId="113"/>
          <ac:graphicFrameMkLst>
            <pc:docMk/>
            <pc:sldMk cId="3811622956" sldId="314"/>
            <ac:graphicFrameMk id="29" creationId="{03452C87-9990-CF0C-2891-A2CC0BAAD89E}"/>
          </ac:graphicFrameMkLst>
        </pc:graphicFrameChg>
        <pc:graphicFrameChg chg="mod">
          <ac:chgData name="Alex Min" userId="9ef0a85645ad0c76" providerId="LiveId" clId="{C01502B7-B7CD-439E-979E-2C1F2D097248}" dt="2025-10-17T04:11:58.390" v="1750" actId="404"/>
          <ac:graphicFrameMkLst>
            <pc:docMk/>
            <pc:sldMk cId="3811622956" sldId="314"/>
            <ac:graphicFrameMk id="30" creationId="{A491F751-4BB0-5D49-89D4-12E7D8714435}"/>
          </ac:graphicFrameMkLst>
        </pc:graphicFrameChg>
        <pc:graphicFrameChg chg="mod">
          <ac:chgData name="Alex Min" userId="9ef0a85645ad0c76" providerId="LiveId" clId="{C01502B7-B7CD-439E-979E-2C1F2D097248}" dt="2025-10-17T04:10:06.732" v="1660" actId="1076"/>
          <ac:graphicFrameMkLst>
            <pc:docMk/>
            <pc:sldMk cId="3811622956" sldId="314"/>
            <ac:graphicFrameMk id="31" creationId="{E5AD80FA-FF07-2EE3-C597-B6C499F7F8E4}"/>
          </ac:graphicFrameMkLst>
        </pc:graphicFrameChg>
        <pc:picChg chg="mod">
          <ac:chgData name="Alex Min" userId="9ef0a85645ad0c76" providerId="LiveId" clId="{C01502B7-B7CD-439E-979E-2C1F2D097248}" dt="2025-10-17T05:12:00.662" v="1996" actId="1076"/>
          <ac:picMkLst>
            <pc:docMk/>
            <pc:sldMk cId="3811622956" sldId="314"/>
            <ac:picMk id="33" creationId="{E9472BEB-046E-7AC1-3D93-0BA46A282E95}"/>
          </ac:picMkLst>
        </pc:picChg>
        <pc:picChg chg="add mod ord">
          <ac:chgData name="Alex Min" userId="9ef0a85645ad0c76" providerId="LiveId" clId="{C01502B7-B7CD-439E-979E-2C1F2D097248}" dt="2025-10-17T04:11:43.526" v="1743" actId="14100"/>
          <ac:picMkLst>
            <pc:docMk/>
            <pc:sldMk cId="3811622956" sldId="314"/>
            <ac:picMk id="82" creationId="{A78201DD-CEDE-BFB6-5E1A-319DE4FDC95C}"/>
          </ac:picMkLst>
        </pc:picChg>
        <pc:cxnChg chg="del">
          <ac:chgData name="Alex Min" userId="9ef0a85645ad0c76" providerId="LiveId" clId="{C01502B7-B7CD-439E-979E-2C1F2D097248}" dt="2025-10-19T07:00:48.093" v="17342" actId="478"/>
          <ac:cxnSpMkLst>
            <pc:docMk/>
            <pc:sldMk cId="3811622956" sldId="314"/>
            <ac:cxnSpMk id="28" creationId="{674FFE22-0D52-E5D5-39A7-312A68C5E4FC}"/>
          </ac:cxnSpMkLst>
        </pc:cxnChg>
        <pc:cxnChg chg="mod">
          <ac:chgData name="Alex Min" userId="9ef0a85645ad0c76" providerId="LiveId" clId="{C01502B7-B7CD-439E-979E-2C1F2D097248}" dt="2025-10-17T02:31:56.186" v="1523" actId="1036"/>
          <ac:cxnSpMkLst>
            <pc:docMk/>
            <pc:sldMk cId="3811622956" sldId="314"/>
            <ac:cxnSpMk id="55" creationId="{D5CEF1FC-431F-F433-1B00-64F7BE5CF66D}"/>
          </ac:cxnSpMkLst>
        </pc:cxnChg>
        <pc:cxnChg chg="mod">
          <ac:chgData name="Alex Min" userId="9ef0a85645ad0c76" providerId="LiveId" clId="{C01502B7-B7CD-439E-979E-2C1F2D097248}" dt="2025-10-17T04:18:20.491" v="1792" actId="1076"/>
          <ac:cxnSpMkLst>
            <pc:docMk/>
            <pc:sldMk cId="3811622956" sldId="314"/>
            <ac:cxnSpMk id="56" creationId="{7900DB6C-0E03-C311-B4E5-9A050CC6AF33}"/>
          </ac:cxnSpMkLst>
        </pc:cxnChg>
        <pc:cxnChg chg="mod">
          <ac:chgData name="Alex Min" userId="9ef0a85645ad0c76" providerId="LiveId" clId="{C01502B7-B7CD-439E-979E-2C1F2D097248}" dt="2025-10-17T04:12:19.644" v="1752" actId="1076"/>
          <ac:cxnSpMkLst>
            <pc:docMk/>
            <pc:sldMk cId="3811622956" sldId="314"/>
            <ac:cxnSpMk id="59" creationId="{DE26C036-8C40-009E-FF34-9074837360D2}"/>
          </ac:cxnSpMkLst>
        </pc:cxnChg>
        <pc:cxnChg chg="mod">
          <ac:chgData name="Alex Min" userId="9ef0a85645ad0c76" providerId="LiveId" clId="{C01502B7-B7CD-439E-979E-2C1F2D097248}" dt="2025-10-17T04:12:24.702" v="1754" actId="1076"/>
          <ac:cxnSpMkLst>
            <pc:docMk/>
            <pc:sldMk cId="3811622956" sldId="314"/>
            <ac:cxnSpMk id="60" creationId="{37C4B5B5-555B-2882-2C98-D041F60CA132}"/>
          </ac:cxnSpMkLst>
        </pc:cxnChg>
      </pc:sldChg>
      <pc:sldChg chg="addSp delSp modSp add mod">
        <pc:chgData name="Alex Min" userId="9ef0a85645ad0c76" providerId="LiveId" clId="{C01502B7-B7CD-439E-979E-2C1F2D097248}" dt="2025-10-17T05:14:47.525" v="2099" actId="20577"/>
        <pc:sldMkLst>
          <pc:docMk/>
          <pc:sldMk cId="285897311" sldId="315"/>
        </pc:sldMkLst>
        <pc:spChg chg="mod">
          <ac:chgData name="Alex Min" userId="9ef0a85645ad0c76" providerId="LiveId" clId="{C01502B7-B7CD-439E-979E-2C1F2D097248}" dt="2025-10-17T05:14:47.525" v="2099" actId="20577"/>
          <ac:spMkLst>
            <pc:docMk/>
            <pc:sldMk cId="285897311" sldId="315"/>
            <ac:spMk id="107" creationId="{3F9695B2-BCF4-1939-D68E-BE6729CAD899}"/>
          </ac:spMkLst>
        </pc:spChg>
        <pc:spChg chg="add mod">
          <ac:chgData name="Alex Min" userId="9ef0a85645ad0c76" providerId="LiveId" clId="{C01502B7-B7CD-439E-979E-2C1F2D097248}" dt="2025-10-17T05:13:16.772" v="2022" actId="1036"/>
          <ac:spMkLst>
            <pc:docMk/>
            <pc:sldMk cId="285897311" sldId="315"/>
            <ac:spMk id="125" creationId="{F8D6393E-0F64-D94F-D710-F2C3CC8CCEA9}"/>
          </ac:spMkLst>
        </pc:spChg>
        <pc:spChg chg="mod">
          <ac:chgData name="Alex Min" userId="9ef0a85645ad0c76" providerId="LiveId" clId="{C01502B7-B7CD-439E-979E-2C1F2D097248}" dt="2025-10-17T05:07:18.895" v="1886" actId="207"/>
          <ac:spMkLst>
            <pc:docMk/>
            <pc:sldMk cId="285897311" sldId="315"/>
            <ac:spMk id="126" creationId="{944BC68B-47A0-7691-719E-ED153118F456}"/>
          </ac:spMkLst>
        </pc:spChg>
        <pc:spChg chg="mod">
          <ac:chgData name="Alex Min" userId="9ef0a85645ad0c76" providerId="LiveId" clId="{C01502B7-B7CD-439E-979E-2C1F2D097248}" dt="2025-10-17T05:06:56.779" v="1878" actId="1076"/>
          <ac:spMkLst>
            <pc:docMk/>
            <pc:sldMk cId="285897311" sldId="315"/>
            <ac:spMk id="1031" creationId="{76243588-1B45-0798-DDA4-9B4F66FB999B}"/>
          </ac:spMkLst>
        </pc:spChg>
        <pc:spChg chg="add mod">
          <ac:chgData name="Alex Min" userId="9ef0a85645ad0c76" providerId="LiveId" clId="{C01502B7-B7CD-439E-979E-2C1F2D097248}" dt="2025-10-17T05:13:16.772" v="2022" actId="1036"/>
          <ac:spMkLst>
            <pc:docMk/>
            <pc:sldMk cId="285897311" sldId="315"/>
            <ac:spMk id="1032" creationId="{8C6E8BDC-24EC-9A11-568B-B1598BC067C5}"/>
          </ac:spMkLst>
        </pc:spChg>
        <pc:spChg chg="add mod">
          <ac:chgData name="Alex Min" userId="9ef0a85645ad0c76" providerId="LiveId" clId="{C01502B7-B7CD-439E-979E-2C1F2D097248}" dt="2025-10-17T05:13:16.772" v="2022" actId="1036"/>
          <ac:spMkLst>
            <pc:docMk/>
            <pc:sldMk cId="285897311" sldId="315"/>
            <ac:spMk id="1033" creationId="{055C9E8B-628A-E785-413E-08E0D7767066}"/>
          </ac:spMkLst>
        </pc:spChg>
        <pc:spChg chg="mod">
          <ac:chgData name="Alex Min" userId="9ef0a85645ad0c76" providerId="LiveId" clId="{C01502B7-B7CD-439E-979E-2C1F2D097248}" dt="2025-10-17T05:07:24.780" v="1890" actId="207"/>
          <ac:spMkLst>
            <pc:docMk/>
            <pc:sldMk cId="285897311" sldId="315"/>
            <ac:spMk id="1034" creationId="{4C0870C8-AB63-7BF3-2F64-063050DC3732}"/>
          </ac:spMkLst>
        </pc:spChg>
        <pc:spChg chg="add mod">
          <ac:chgData name="Alex Min" userId="9ef0a85645ad0c76" providerId="LiveId" clId="{C01502B7-B7CD-439E-979E-2C1F2D097248}" dt="2025-10-17T05:13:46.569" v="2029" actId="1076"/>
          <ac:spMkLst>
            <pc:docMk/>
            <pc:sldMk cId="285897311" sldId="315"/>
            <ac:spMk id="1035" creationId="{A47E360E-176B-F56E-D51C-3B33F9A4B5B7}"/>
          </ac:spMkLst>
        </pc:spChg>
        <pc:spChg chg="add mod">
          <ac:chgData name="Alex Min" userId="9ef0a85645ad0c76" providerId="LiveId" clId="{C01502B7-B7CD-439E-979E-2C1F2D097248}" dt="2025-10-17T05:13:46.569" v="2029" actId="1076"/>
          <ac:spMkLst>
            <pc:docMk/>
            <pc:sldMk cId="285897311" sldId="315"/>
            <ac:spMk id="1036" creationId="{BB0E5D9A-B9F3-0C00-543F-6D63CAF78509}"/>
          </ac:spMkLst>
        </pc:spChg>
        <pc:spChg chg="add mod">
          <ac:chgData name="Alex Min" userId="9ef0a85645ad0c76" providerId="LiveId" clId="{C01502B7-B7CD-439E-979E-2C1F2D097248}" dt="2025-10-17T05:13:54.390" v="2033" actId="1076"/>
          <ac:spMkLst>
            <pc:docMk/>
            <pc:sldMk cId="285897311" sldId="315"/>
            <ac:spMk id="1039" creationId="{F6C52E99-DC5D-FA7A-E7FF-DAAF18ACA123}"/>
          </ac:spMkLst>
        </pc:spChg>
        <pc:spChg chg="mod">
          <ac:chgData name="Alex Min" userId="9ef0a85645ad0c76" providerId="LiveId" clId="{C01502B7-B7CD-439E-979E-2C1F2D097248}" dt="2025-10-17T05:13:46.569" v="2029" actId="1076"/>
          <ac:spMkLst>
            <pc:docMk/>
            <pc:sldMk cId="285897311" sldId="315"/>
            <ac:spMk id="1040" creationId="{455F8DA0-90DE-EF09-153E-8303B3775883}"/>
          </ac:spMkLst>
        </pc:spChg>
        <pc:spChg chg="mod">
          <ac:chgData name="Alex Min" userId="9ef0a85645ad0c76" providerId="LiveId" clId="{C01502B7-B7CD-439E-979E-2C1F2D097248}" dt="2025-10-17T05:13:46.569" v="2029" actId="1076"/>
          <ac:spMkLst>
            <pc:docMk/>
            <pc:sldMk cId="285897311" sldId="315"/>
            <ac:spMk id="1041" creationId="{053FA1F5-9040-CCA8-693D-0AF75F3C2209}"/>
          </ac:spMkLst>
        </pc:spChg>
        <pc:spChg chg="mod">
          <ac:chgData name="Alex Min" userId="9ef0a85645ad0c76" providerId="LiveId" clId="{C01502B7-B7CD-439E-979E-2C1F2D097248}" dt="2025-10-17T05:13:46.569" v="2029" actId="1076"/>
          <ac:spMkLst>
            <pc:docMk/>
            <pc:sldMk cId="285897311" sldId="315"/>
            <ac:spMk id="1042" creationId="{4F4CFDD7-08AD-2A89-0CD9-6C9FE51A9560}"/>
          </ac:spMkLst>
        </pc:spChg>
        <pc:spChg chg="add mod">
          <ac:chgData name="Alex Min" userId="9ef0a85645ad0c76" providerId="LiveId" clId="{C01502B7-B7CD-439E-979E-2C1F2D097248}" dt="2025-10-17T05:13:16.772" v="2022" actId="1036"/>
          <ac:spMkLst>
            <pc:docMk/>
            <pc:sldMk cId="285897311" sldId="315"/>
            <ac:spMk id="1043" creationId="{0EEDC90D-B6C5-8773-A4CB-BAC521703418}"/>
          </ac:spMkLst>
        </pc:spChg>
        <pc:spChg chg="add mod">
          <ac:chgData name="Alex Min" userId="9ef0a85645ad0c76" providerId="LiveId" clId="{C01502B7-B7CD-439E-979E-2C1F2D097248}" dt="2025-10-17T05:13:46.569" v="2029" actId="1076"/>
          <ac:spMkLst>
            <pc:docMk/>
            <pc:sldMk cId="285897311" sldId="315"/>
            <ac:spMk id="1044" creationId="{8C453387-858D-E32F-2841-6C37C27F235A}"/>
          </ac:spMkLst>
        </pc:spChg>
        <pc:spChg chg="add mod">
          <ac:chgData name="Alex Min" userId="9ef0a85645ad0c76" providerId="LiveId" clId="{C01502B7-B7CD-439E-979E-2C1F2D097248}" dt="2025-10-17T05:13:58.057" v="2034" actId="1076"/>
          <ac:spMkLst>
            <pc:docMk/>
            <pc:sldMk cId="285897311" sldId="315"/>
            <ac:spMk id="1045" creationId="{9478B33D-FD63-E3B9-DC49-436500F54407}"/>
          </ac:spMkLst>
        </pc:spChg>
        <pc:spChg chg="add mod">
          <ac:chgData name="Alex Min" userId="9ef0a85645ad0c76" providerId="LiveId" clId="{C01502B7-B7CD-439E-979E-2C1F2D097248}" dt="2025-10-17T05:13:51.109" v="2031" actId="1076"/>
          <ac:spMkLst>
            <pc:docMk/>
            <pc:sldMk cId="285897311" sldId="315"/>
            <ac:spMk id="1046" creationId="{269C1684-5B43-23FE-E2A2-AB1874ADD037}"/>
          </ac:spMkLst>
        </pc:spChg>
        <pc:spChg chg="mod">
          <ac:chgData name="Alex Min" userId="9ef0a85645ad0c76" providerId="LiveId" clId="{C01502B7-B7CD-439E-979E-2C1F2D097248}" dt="2025-10-17T05:13:58.057" v="2034" actId="1076"/>
          <ac:spMkLst>
            <pc:docMk/>
            <pc:sldMk cId="285897311" sldId="315"/>
            <ac:spMk id="1047" creationId="{F7E5DAE1-F82E-22A7-EA8A-12CD8F963DB0}"/>
          </ac:spMkLst>
        </pc:spChg>
        <pc:spChg chg="add mod">
          <ac:chgData name="Alex Min" userId="9ef0a85645ad0c76" providerId="LiveId" clId="{C01502B7-B7CD-439E-979E-2C1F2D097248}" dt="2025-10-17T05:13:46.569" v="2029" actId="1076"/>
          <ac:spMkLst>
            <pc:docMk/>
            <pc:sldMk cId="285897311" sldId="315"/>
            <ac:spMk id="1048" creationId="{62BB6D1F-102D-DF47-1E76-EC6A0ED81BC4}"/>
          </ac:spMkLst>
        </pc:spChg>
        <pc:spChg chg="mod">
          <ac:chgData name="Alex Min" userId="9ef0a85645ad0c76" providerId="LiveId" clId="{C01502B7-B7CD-439E-979E-2C1F2D097248}" dt="2025-10-17T05:13:58.057" v="2034" actId="1076"/>
          <ac:spMkLst>
            <pc:docMk/>
            <pc:sldMk cId="285897311" sldId="315"/>
            <ac:spMk id="1059" creationId="{DED7C5D7-540A-6C68-9BDC-EA902D95F051}"/>
          </ac:spMkLst>
        </pc:spChg>
        <pc:grpChg chg="add mod">
          <ac:chgData name="Alex Min" userId="9ef0a85645ad0c76" providerId="LiveId" clId="{C01502B7-B7CD-439E-979E-2C1F2D097248}" dt="2025-10-17T05:13:58.057" v="2034" actId="1076"/>
          <ac:grpSpMkLst>
            <pc:docMk/>
            <pc:sldMk cId="285897311" sldId="315"/>
            <ac:grpSpMk id="1058" creationId="{50142751-C871-20EF-8573-A5A9A1FDDD28}"/>
          </ac:grpSpMkLst>
        </pc:grpChg>
        <pc:graphicFrameChg chg="modGraphic">
          <ac:chgData name="Alex Min" userId="9ef0a85645ad0c76" providerId="LiveId" clId="{C01502B7-B7CD-439E-979E-2C1F2D097248}" dt="2025-10-17T04:14:12.887" v="1790" actId="20577"/>
          <ac:graphicFrameMkLst>
            <pc:docMk/>
            <pc:sldMk cId="285897311" sldId="315"/>
            <ac:graphicFrameMk id="4" creationId="{41A74418-01D0-4F29-631E-AA440A778A02}"/>
          </ac:graphicFrameMkLst>
        </pc:graphicFrameChg>
        <pc:graphicFrameChg chg="mod">
          <ac:chgData name="Alex Min" userId="9ef0a85645ad0c76" providerId="LiveId" clId="{C01502B7-B7CD-439E-979E-2C1F2D097248}" dt="2025-10-17T05:13:46.569" v="2029" actId="1076"/>
          <ac:graphicFrameMkLst>
            <pc:docMk/>
            <pc:sldMk cId="285897311" sldId="315"/>
            <ac:graphicFrameMk id="122" creationId="{7D821503-0E22-25EF-6B8A-20AFDAF4A68F}"/>
          </ac:graphicFrameMkLst>
        </pc:graphicFrameChg>
        <pc:graphicFrameChg chg="mod">
          <ac:chgData name="Alex Min" userId="9ef0a85645ad0c76" providerId="LiveId" clId="{C01502B7-B7CD-439E-979E-2C1F2D097248}" dt="2025-10-17T05:06:03.072" v="1864" actId="1076"/>
          <ac:graphicFrameMkLst>
            <pc:docMk/>
            <pc:sldMk cId="285897311" sldId="315"/>
            <ac:graphicFrameMk id="123" creationId="{4BBA2504-A88A-575E-A88C-BB24FDF92BF1}"/>
          </ac:graphicFrameMkLst>
        </pc:graphicFrameChg>
        <pc:graphicFrameChg chg="mod">
          <ac:chgData name="Alex Min" userId="9ef0a85645ad0c76" providerId="LiveId" clId="{C01502B7-B7CD-439E-979E-2C1F2D097248}" dt="2025-10-17T05:13:58.057" v="2034" actId="1076"/>
          <ac:graphicFrameMkLst>
            <pc:docMk/>
            <pc:sldMk cId="285897311" sldId="315"/>
            <ac:graphicFrameMk id="124" creationId="{8DC60DFE-6985-8CFD-8CA9-70BE6176146B}"/>
          </ac:graphicFrameMkLst>
        </pc:graphicFrameChg>
        <pc:picChg chg="add mod">
          <ac:chgData name="Alex Min" userId="9ef0a85645ad0c76" providerId="LiveId" clId="{C01502B7-B7CD-439E-979E-2C1F2D097248}" dt="2025-10-17T05:13:20.996" v="2024" actId="1076"/>
          <ac:picMkLst>
            <pc:docMk/>
            <pc:sldMk cId="285897311" sldId="315"/>
            <ac:picMk id="1030" creationId="{E8712176-EDF1-06A4-9A89-5D2E260C019A}"/>
          </ac:picMkLst>
        </pc:picChg>
        <pc:picChg chg="add mod">
          <ac:chgData name="Alex Min" userId="9ef0a85645ad0c76" providerId="LiveId" clId="{C01502B7-B7CD-439E-979E-2C1F2D097248}" dt="2025-10-17T05:06:03.072" v="1864" actId="1076"/>
          <ac:picMkLst>
            <pc:docMk/>
            <pc:sldMk cId="285897311" sldId="315"/>
            <ac:picMk id="1050" creationId="{C93A08EE-A204-B72C-7132-429B40B88E15}"/>
          </ac:picMkLst>
        </pc:picChg>
        <pc:picChg chg="add mod">
          <ac:chgData name="Alex Min" userId="9ef0a85645ad0c76" providerId="LiveId" clId="{C01502B7-B7CD-439E-979E-2C1F2D097248}" dt="2025-10-17T05:13:46.569" v="2029" actId="1076"/>
          <ac:picMkLst>
            <pc:docMk/>
            <pc:sldMk cId="285897311" sldId="315"/>
            <ac:picMk id="1051" creationId="{600FFEE2-8D5E-174B-69C3-2F3D6D6D0AE9}"/>
          </ac:picMkLst>
        </pc:picChg>
        <pc:picChg chg="add mod modCrop">
          <ac:chgData name="Alex Min" userId="9ef0a85645ad0c76" providerId="LiveId" clId="{C01502B7-B7CD-439E-979E-2C1F2D097248}" dt="2025-10-17T05:13:58.057" v="2034" actId="1076"/>
          <ac:picMkLst>
            <pc:docMk/>
            <pc:sldMk cId="285897311" sldId="315"/>
            <ac:picMk id="1052" creationId="{AA2CD65D-5DB7-D01C-D03A-FC1B6F37EF49}"/>
          </ac:picMkLst>
        </pc:picChg>
        <pc:picChg chg="mod">
          <ac:chgData name="Alex Min" userId="9ef0a85645ad0c76" providerId="LiveId" clId="{C01502B7-B7CD-439E-979E-2C1F2D097248}" dt="2025-10-17T05:13:58.057" v="2034" actId="1076"/>
          <ac:picMkLst>
            <pc:docMk/>
            <pc:sldMk cId="285897311" sldId="315"/>
            <ac:picMk id="1060" creationId="{57990CB9-CA76-053C-3D16-8A99E28979F6}"/>
          </ac:picMkLst>
        </pc:picChg>
        <pc:cxnChg chg="mod">
          <ac:chgData name="Alex Min" userId="9ef0a85645ad0c76" providerId="LiveId" clId="{C01502B7-B7CD-439E-979E-2C1F2D097248}" dt="2025-10-17T05:08:45.123" v="1914" actId="14100"/>
          <ac:cxnSpMkLst>
            <pc:docMk/>
            <pc:sldMk cId="285897311" sldId="315"/>
            <ac:cxnSpMk id="1027" creationId="{0FFDC5A7-5D70-314D-7207-CD392C262A43}"/>
          </ac:cxnSpMkLst>
        </pc:cxnChg>
        <pc:cxnChg chg="mod">
          <ac:chgData name="Alex Min" userId="9ef0a85645ad0c76" providerId="LiveId" clId="{C01502B7-B7CD-439E-979E-2C1F2D097248}" dt="2025-10-17T05:08:48.114" v="1915" actId="14100"/>
          <ac:cxnSpMkLst>
            <pc:docMk/>
            <pc:sldMk cId="285897311" sldId="315"/>
            <ac:cxnSpMk id="1029" creationId="{9BB29C57-ADB1-5D53-EF21-1FBF4CCC4591}"/>
          </ac:cxnSpMkLst>
        </pc:cxnChg>
        <pc:cxnChg chg="mod">
          <ac:chgData name="Alex Min" userId="9ef0a85645ad0c76" providerId="LiveId" clId="{C01502B7-B7CD-439E-979E-2C1F2D097248}" dt="2025-10-17T05:09:00.298" v="1918" actId="14100"/>
          <ac:cxnSpMkLst>
            <pc:docMk/>
            <pc:sldMk cId="285897311" sldId="315"/>
            <ac:cxnSpMk id="1037" creationId="{5B33431B-2E73-3595-E8FD-86E960CB70ED}"/>
          </ac:cxnSpMkLst>
        </pc:cxnChg>
        <pc:cxnChg chg="mod">
          <ac:chgData name="Alex Min" userId="9ef0a85645ad0c76" providerId="LiveId" clId="{C01502B7-B7CD-439E-979E-2C1F2D097248}" dt="2025-10-17T05:13:40.348" v="2028" actId="1076"/>
          <ac:cxnSpMkLst>
            <pc:docMk/>
            <pc:sldMk cId="285897311" sldId="315"/>
            <ac:cxnSpMk id="1038" creationId="{CAAA4FC1-E4FD-5856-B4E9-869FFBC7FE3B}"/>
          </ac:cxnSpMkLst>
        </pc:cxnChg>
      </pc:sldChg>
      <pc:sldChg chg="addSp delSp modSp add mod">
        <pc:chgData name="Alex Min" userId="9ef0a85645ad0c76" providerId="LiveId" clId="{C01502B7-B7CD-439E-979E-2C1F2D097248}" dt="2025-10-17T05:36:53.364" v="3121" actId="1076"/>
        <pc:sldMkLst>
          <pc:docMk/>
          <pc:sldMk cId="999775605" sldId="316"/>
        </pc:sldMkLst>
        <pc:spChg chg="mod">
          <ac:chgData name="Alex Min" userId="9ef0a85645ad0c76" providerId="LiveId" clId="{C01502B7-B7CD-439E-979E-2C1F2D097248}" dt="2025-10-17T05:33:35.691" v="2785" actId="207"/>
          <ac:spMkLst>
            <pc:docMk/>
            <pc:sldMk cId="999775605" sldId="316"/>
            <ac:spMk id="11" creationId="{3EF98E40-71EE-E165-BC07-173EB836F806}"/>
          </ac:spMkLst>
        </pc:spChg>
        <pc:spChg chg="mod">
          <ac:chgData name="Alex Min" userId="9ef0a85645ad0c76" providerId="LiveId" clId="{C01502B7-B7CD-439E-979E-2C1F2D097248}" dt="2025-10-17T05:33:25.471" v="2783" actId="1038"/>
          <ac:spMkLst>
            <pc:docMk/>
            <pc:sldMk cId="999775605" sldId="316"/>
            <ac:spMk id="13" creationId="{8C104BB6-3EBA-6816-23A6-52109B19BB88}"/>
          </ac:spMkLst>
        </pc:spChg>
        <pc:spChg chg="mod">
          <ac:chgData name="Alex Min" userId="9ef0a85645ad0c76" providerId="LiveId" clId="{C01502B7-B7CD-439E-979E-2C1F2D097248}" dt="2025-10-17T05:33:25.471" v="2783" actId="1038"/>
          <ac:spMkLst>
            <pc:docMk/>
            <pc:sldMk cId="999775605" sldId="316"/>
            <ac:spMk id="14" creationId="{6F9F81C7-AF02-9428-E16A-A8046FF3E7F2}"/>
          </ac:spMkLst>
        </pc:spChg>
        <pc:spChg chg="add mod">
          <ac:chgData name="Alex Min" userId="9ef0a85645ad0c76" providerId="LiveId" clId="{C01502B7-B7CD-439E-979E-2C1F2D097248}" dt="2025-10-17T05:33:25.471" v="2783" actId="1038"/>
          <ac:spMkLst>
            <pc:docMk/>
            <pc:sldMk cId="999775605" sldId="316"/>
            <ac:spMk id="15" creationId="{FC45C4C1-1E05-1762-09CD-4835BEEFA87F}"/>
          </ac:spMkLst>
        </pc:spChg>
        <pc:spChg chg="add mod">
          <ac:chgData name="Alex Min" userId="9ef0a85645ad0c76" providerId="LiveId" clId="{C01502B7-B7CD-439E-979E-2C1F2D097248}" dt="2025-10-17T05:33:25.471" v="2783" actId="1038"/>
          <ac:spMkLst>
            <pc:docMk/>
            <pc:sldMk cId="999775605" sldId="316"/>
            <ac:spMk id="16" creationId="{3CA6C024-4636-2F37-C954-A70FE5E51584}"/>
          </ac:spMkLst>
        </pc:spChg>
        <pc:spChg chg="mod">
          <ac:chgData name="Alex Min" userId="9ef0a85645ad0c76" providerId="LiveId" clId="{C01502B7-B7CD-439E-979E-2C1F2D097248}" dt="2025-10-17T05:33:41.825" v="2787" actId="1076"/>
          <ac:spMkLst>
            <pc:docMk/>
            <pc:sldMk cId="999775605" sldId="316"/>
            <ac:spMk id="18" creationId="{DC9297C5-7D60-5E0D-A9CC-2C6129E9B84E}"/>
          </ac:spMkLst>
        </pc:spChg>
        <pc:spChg chg="mod">
          <ac:chgData name="Alex Min" userId="9ef0a85645ad0c76" providerId="LiveId" clId="{C01502B7-B7CD-439E-979E-2C1F2D097248}" dt="2025-10-17T05:16:52.744" v="2121" actId="164"/>
          <ac:spMkLst>
            <pc:docMk/>
            <pc:sldMk cId="999775605" sldId="316"/>
            <ac:spMk id="22" creationId="{001A22A5-43DA-5DD6-BCE6-6534E34B80F3}"/>
          </ac:spMkLst>
        </pc:spChg>
        <pc:spChg chg="mod topLvl">
          <ac:chgData name="Alex Min" userId="9ef0a85645ad0c76" providerId="LiveId" clId="{C01502B7-B7CD-439E-979E-2C1F2D097248}" dt="2025-10-17T05:34:53.309" v="2810" actId="207"/>
          <ac:spMkLst>
            <pc:docMk/>
            <pc:sldMk cId="999775605" sldId="316"/>
            <ac:spMk id="28" creationId="{C9718ABD-23C5-D6B4-BCBB-1A87AB57A507}"/>
          </ac:spMkLst>
        </pc:spChg>
        <pc:spChg chg="mod">
          <ac:chgData name="Alex Min" userId="9ef0a85645ad0c76" providerId="LiveId" clId="{C01502B7-B7CD-439E-979E-2C1F2D097248}" dt="2025-10-17T05:20:10.161" v="2187" actId="164"/>
          <ac:spMkLst>
            <pc:docMk/>
            <pc:sldMk cId="999775605" sldId="316"/>
            <ac:spMk id="31" creationId="{648626F3-5810-8E57-6BF0-AF7C635E18BD}"/>
          </ac:spMkLst>
        </pc:spChg>
        <pc:spChg chg="mod">
          <ac:chgData name="Alex Min" userId="9ef0a85645ad0c76" providerId="LiveId" clId="{C01502B7-B7CD-439E-979E-2C1F2D097248}" dt="2025-10-17T05:34:11.878" v="2792" actId="14100"/>
          <ac:spMkLst>
            <pc:docMk/>
            <pc:sldMk cId="999775605" sldId="316"/>
            <ac:spMk id="32" creationId="{7DCE2B40-84D9-02FB-3CC5-1DEE5730E0DA}"/>
          </ac:spMkLst>
        </pc:spChg>
        <pc:spChg chg="mod">
          <ac:chgData name="Alex Min" userId="9ef0a85645ad0c76" providerId="LiveId" clId="{C01502B7-B7CD-439E-979E-2C1F2D097248}" dt="2025-10-17T05:31:50.680" v="2647" actId="207"/>
          <ac:spMkLst>
            <pc:docMk/>
            <pc:sldMk cId="999775605" sldId="316"/>
            <ac:spMk id="33" creationId="{55F6B69F-21B3-DBFC-E87A-09BC85A30902}"/>
          </ac:spMkLst>
        </pc:spChg>
        <pc:spChg chg="add mod">
          <ac:chgData name="Alex Min" userId="9ef0a85645ad0c76" providerId="LiveId" clId="{C01502B7-B7CD-439E-979E-2C1F2D097248}" dt="2025-10-17T05:34:53.309" v="2810" actId="207"/>
          <ac:spMkLst>
            <pc:docMk/>
            <pc:sldMk cId="999775605" sldId="316"/>
            <ac:spMk id="35" creationId="{F60A4C49-17D5-FAC3-0262-697F3EA1A2B6}"/>
          </ac:spMkLst>
        </pc:spChg>
        <pc:spChg chg="mod">
          <ac:chgData name="Alex Min" userId="9ef0a85645ad0c76" providerId="LiveId" clId="{C01502B7-B7CD-439E-979E-2C1F2D097248}" dt="2025-10-17T05:33:25.471" v="2783" actId="1038"/>
          <ac:spMkLst>
            <pc:docMk/>
            <pc:sldMk cId="999775605" sldId="316"/>
            <ac:spMk id="37" creationId="{7107E5C9-707A-ED39-DF18-70B8A1C10E87}"/>
          </ac:spMkLst>
        </pc:spChg>
        <pc:spChg chg="mod">
          <ac:chgData name="Alex Min" userId="9ef0a85645ad0c76" providerId="LiveId" clId="{C01502B7-B7CD-439E-979E-2C1F2D097248}" dt="2025-10-17T05:16:52.744" v="2121" actId="164"/>
          <ac:spMkLst>
            <pc:docMk/>
            <pc:sldMk cId="999775605" sldId="316"/>
            <ac:spMk id="38" creationId="{F2D8C578-9DB7-B3DB-F2DF-3621B7425FA9}"/>
          </ac:spMkLst>
        </pc:spChg>
        <pc:spChg chg="mod">
          <ac:chgData name="Alex Min" userId="9ef0a85645ad0c76" providerId="LiveId" clId="{C01502B7-B7CD-439E-979E-2C1F2D097248}" dt="2025-10-17T05:15:09.181" v="2102"/>
          <ac:spMkLst>
            <pc:docMk/>
            <pc:sldMk cId="999775605" sldId="316"/>
            <ac:spMk id="40" creationId="{9F8048A3-6B0E-D583-A095-AB2246F05B60}"/>
          </ac:spMkLst>
        </pc:spChg>
        <pc:spChg chg="mod">
          <ac:chgData name="Alex Min" userId="9ef0a85645ad0c76" providerId="LiveId" clId="{C01502B7-B7CD-439E-979E-2C1F2D097248}" dt="2025-10-17T05:15:09.181" v="2102"/>
          <ac:spMkLst>
            <pc:docMk/>
            <pc:sldMk cId="999775605" sldId="316"/>
            <ac:spMk id="41" creationId="{8EEE4789-0033-CBD6-D30B-902585A289E9}"/>
          </ac:spMkLst>
        </pc:spChg>
        <pc:spChg chg="add mod">
          <ac:chgData name="Alex Min" userId="9ef0a85645ad0c76" providerId="LiveId" clId="{C01502B7-B7CD-439E-979E-2C1F2D097248}" dt="2025-10-17T05:16:52.744" v="2121" actId="164"/>
          <ac:spMkLst>
            <pc:docMk/>
            <pc:sldMk cId="999775605" sldId="316"/>
            <ac:spMk id="43" creationId="{ED981F54-2ACE-934C-E6C1-469989C9B443}"/>
          </ac:spMkLst>
        </pc:spChg>
        <pc:spChg chg="mod">
          <ac:chgData name="Alex Min" userId="9ef0a85645ad0c76" providerId="LiveId" clId="{C01502B7-B7CD-439E-979E-2C1F2D097248}" dt="2025-10-17T05:16:52.744" v="2121" actId="164"/>
          <ac:spMkLst>
            <pc:docMk/>
            <pc:sldMk cId="999775605" sldId="316"/>
            <ac:spMk id="45" creationId="{6779C580-9876-A31A-A982-4C41A20FBB45}"/>
          </ac:spMkLst>
        </pc:spChg>
        <pc:spChg chg="mod topLvl">
          <ac:chgData name="Alex Min" userId="9ef0a85645ad0c76" providerId="LiveId" clId="{C01502B7-B7CD-439E-979E-2C1F2D097248}" dt="2025-10-17T05:30:57.533" v="2633" actId="164"/>
          <ac:spMkLst>
            <pc:docMk/>
            <pc:sldMk cId="999775605" sldId="316"/>
            <ac:spMk id="48" creationId="{9257E619-9026-E986-E31F-21D231A164A1}"/>
          </ac:spMkLst>
        </pc:spChg>
        <pc:spChg chg="mod">
          <ac:chgData name="Alex Min" userId="9ef0a85645ad0c76" providerId="LiveId" clId="{C01502B7-B7CD-439E-979E-2C1F2D097248}" dt="2025-10-17T05:28:00.975" v="2591" actId="165"/>
          <ac:spMkLst>
            <pc:docMk/>
            <pc:sldMk cId="999775605" sldId="316"/>
            <ac:spMk id="53" creationId="{A7AD4CEC-447D-5F15-B2EC-BF6846358111}"/>
          </ac:spMkLst>
        </pc:spChg>
        <pc:spChg chg="mod">
          <ac:chgData name="Alex Min" userId="9ef0a85645ad0c76" providerId="LiveId" clId="{C01502B7-B7CD-439E-979E-2C1F2D097248}" dt="2025-10-17T05:34:14.885" v="2793" actId="14100"/>
          <ac:spMkLst>
            <pc:docMk/>
            <pc:sldMk cId="999775605" sldId="316"/>
            <ac:spMk id="54" creationId="{260A03D4-E974-B271-F42E-4561EA7D425E}"/>
          </ac:spMkLst>
        </pc:spChg>
        <pc:spChg chg="mod">
          <ac:chgData name="Alex Min" userId="9ef0a85645ad0c76" providerId="LiveId" clId="{C01502B7-B7CD-439E-979E-2C1F2D097248}" dt="2025-10-17T05:28:00.975" v="2591" actId="165"/>
          <ac:spMkLst>
            <pc:docMk/>
            <pc:sldMk cId="999775605" sldId="316"/>
            <ac:spMk id="55" creationId="{06AF390D-FAEB-EBCC-7DF4-14E941AE1114}"/>
          </ac:spMkLst>
        </pc:spChg>
        <pc:spChg chg="mod">
          <ac:chgData name="Alex Min" userId="9ef0a85645ad0c76" providerId="LiveId" clId="{C01502B7-B7CD-439E-979E-2C1F2D097248}" dt="2025-10-17T05:31:48.331" v="2646" actId="207"/>
          <ac:spMkLst>
            <pc:docMk/>
            <pc:sldMk cId="999775605" sldId="316"/>
            <ac:spMk id="57" creationId="{6611DDB8-6A70-8678-5C9B-AB365033142B}"/>
          </ac:spMkLst>
        </pc:spChg>
        <pc:spChg chg="mod">
          <ac:chgData name="Alex Min" userId="9ef0a85645ad0c76" providerId="LiveId" clId="{C01502B7-B7CD-439E-979E-2C1F2D097248}" dt="2025-10-17T05:34:53.309" v="2810" actId="207"/>
          <ac:spMkLst>
            <pc:docMk/>
            <pc:sldMk cId="999775605" sldId="316"/>
            <ac:spMk id="62" creationId="{466B1661-A0A8-6E39-712A-EB85587BA818}"/>
          </ac:spMkLst>
        </pc:spChg>
        <pc:spChg chg="mod">
          <ac:chgData name="Alex Min" userId="9ef0a85645ad0c76" providerId="LiveId" clId="{C01502B7-B7CD-439E-979E-2C1F2D097248}" dt="2025-10-17T05:19:54.132" v="2181" actId="2711"/>
          <ac:spMkLst>
            <pc:docMk/>
            <pc:sldMk cId="999775605" sldId="316"/>
            <ac:spMk id="64" creationId="{4FAE019A-484C-C480-795C-6953F9C2D6D9}"/>
          </ac:spMkLst>
        </pc:spChg>
        <pc:spChg chg="mod">
          <ac:chgData name="Alex Min" userId="9ef0a85645ad0c76" providerId="LiveId" clId="{C01502B7-B7CD-439E-979E-2C1F2D097248}" dt="2025-10-17T05:28:00.975" v="2591" actId="165"/>
          <ac:spMkLst>
            <pc:docMk/>
            <pc:sldMk cId="999775605" sldId="316"/>
            <ac:spMk id="65" creationId="{94EAD1B5-C5FD-0833-B134-A81AC4CAA60C}"/>
          </ac:spMkLst>
        </pc:spChg>
        <pc:spChg chg="mod">
          <ac:chgData name="Alex Min" userId="9ef0a85645ad0c76" providerId="LiveId" clId="{C01502B7-B7CD-439E-979E-2C1F2D097248}" dt="2025-10-17T05:31:48.331" v="2646" actId="207"/>
          <ac:spMkLst>
            <pc:docMk/>
            <pc:sldMk cId="999775605" sldId="316"/>
            <ac:spMk id="66" creationId="{04E4B435-CB99-7319-891F-D227EDAF854F}"/>
          </ac:spMkLst>
        </pc:spChg>
        <pc:spChg chg="mod">
          <ac:chgData name="Alex Min" userId="9ef0a85645ad0c76" providerId="LiveId" clId="{C01502B7-B7CD-439E-979E-2C1F2D097248}" dt="2025-10-17T05:34:53.309" v="2810" actId="207"/>
          <ac:spMkLst>
            <pc:docMk/>
            <pc:sldMk cId="999775605" sldId="316"/>
            <ac:spMk id="72" creationId="{C40A28A8-AF42-1945-A281-63F4DD188E28}"/>
          </ac:spMkLst>
        </pc:spChg>
        <pc:spChg chg="mod">
          <ac:chgData name="Alex Min" userId="9ef0a85645ad0c76" providerId="LiveId" clId="{C01502B7-B7CD-439E-979E-2C1F2D097248}" dt="2025-10-17T05:31:50.680" v="2647" actId="207"/>
          <ac:spMkLst>
            <pc:docMk/>
            <pc:sldMk cId="999775605" sldId="316"/>
            <ac:spMk id="74" creationId="{98C6EE82-CF1A-C589-16DF-850A50260A40}"/>
          </ac:spMkLst>
        </pc:spChg>
        <pc:spChg chg="mod">
          <ac:chgData name="Alex Min" userId="9ef0a85645ad0c76" providerId="LiveId" clId="{C01502B7-B7CD-439E-979E-2C1F2D097248}" dt="2025-10-17T05:34:23.279" v="2796" actId="14100"/>
          <ac:spMkLst>
            <pc:docMk/>
            <pc:sldMk cId="999775605" sldId="316"/>
            <ac:spMk id="75" creationId="{EC7C467C-A659-5B45-9068-12B2290B48F5}"/>
          </ac:spMkLst>
        </pc:spChg>
        <pc:spChg chg="mod">
          <ac:chgData name="Alex Min" userId="9ef0a85645ad0c76" providerId="LiveId" clId="{C01502B7-B7CD-439E-979E-2C1F2D097248}" dt="2025-10-17T05:28:00.975" v="2591" actId="165"/>
          <ac:spMkLst>
            <pc:docMk/>
            <pc:sldMk cId="999775605" sldId="316"/>
            <ac:spMk id="76" creationId="{6509A5D7-59C3-F384-812E-8EF279D47DE0}"/>
          </ac:spMkLst>
        </pc:spChg>
        <pc:spChg chg="mod">
          <ac:chgData name="Alex Min" userId="9ef0a85645ad0c76" providerId="LiveId" clId="{C01502B7-B7CD-439E-979E-2C1F2D097248}" dt="2025-10-17T05:31:50.680" v="2647" actId="207"/>
          <ac:spMkLst>
            <pc:docMk/>
            <pc:sldMk cId="999775605" sldId="316"/>
            <ac:spMk id="78" creationId="{722AF8D6-4705-D1FC-1F45-B947935FC4F2}"/>
          </ac:spMkLst>
        </pc:spChg>
        <pc:spChg chg="mod">
          <ac:chgData name="Alex Min" userId="9ef0a85645ad0c76" providerId="LiveId" clId="{C01502B7-B7CD-439E-979E-2C1F2D097248}" dt="2025-10-17T05:14:29.424" v="2071" actId="2711"/>
          <ac:spMkLst>
            <pc:docMk/>
            <pc:sldMk cId="999775605" sldId="316"/>
            <ac:spMk id="107" creationId="{8C9C7DAB-AE34-B35C-D220-503D85CD3328}"/>
          </ac:spMkLst>
        </pc:spChg>
        <pc:spChg chg="add mod">
          <ac:chgData name="Alex Min" userId="9ef0a85645ad0c76" providerId="LiveId" clId="{C01502B7-B7CD-439E-979E-2C1F2D097248}" dt="2025-10-17T05:36:34.610" v="3119" actId="14838"/>
          <ac:spMkLst>
            <pc:docMk/>
            <pc:sldMk cId="999775605" sldId="316"/>
            <ac:spMk id="1079" creationId="{58518E8F-1E9A-EB94-806B-48921E6D6903}"/>
          </ac:spMkLst>
        </pc:spChg>
        <pc:spChg chg="add mod">
          <ac:chgData name="Alex Min" userId="9ef0a85645ad0c76" providerId="LiveId" clId="{C01502B7-B7CD-439E-979E-2C1F2D097248}" dt="2025-10-17T05:36:34.610" v="3119" actId="14838"/>
          <ac:spMkLst>
            <pc:docMk/>
            <pc:sldMk cId="999775605" sldId="316"/>
            <ac:spMk id="1080" creationId="{8655B7F9-C48C-647D-675D-0C5EA4D406B0}"/>
          </ac:spMkLst>
        </pc:spChg>
        <pc:spChg chg="add mod">
          <ac:chgData name="Alex Min" userId="9ef0a85645ad0c76" providerId="LiveId" clId="{C01502B7-B7CD-439E-979E-2C1F2D097248}" dt="2025-10-17T05:36:34.610" v="3119" actId="14838"/>
          <ac:spMkLst>
            <pc:docMk/>
            <pc:sldMk cId="999775605" sldId="316"/>
            <ac:spMk id="1081" creationId="{330885BD-07E6-47C2-105E-BF704D88F7B6}"/>
          </ac:spMkLst>
        </pc:spChg>
        <pc:spChg chg="add mod">
          <ac:chgData name="Alex Min" userId="9ef0a85645ad0c76" providerId="LiveId" clId="{C01502B7-B7CD-439E-979E-2C1F2D097248}" dt="2025-10-17T05:36:34.610" v="3119" actId="14838"/>
          <ac:spMkLst>
            <pc:docMk/>
            <pc:sldMk cId="999775605" sldId="316"/>
            <ac:spMk id="1082" creationId="{76D1EC20-2A30-4332-95D0-0D0916753954}"/>
          </ac:spMkLst>
        </pc:spChg>
        <pc:spChg chg="add mod ord">
          <ac:chgData name="Alex Min" userId="9ef0a85645ad0c76" providerId="LiveId" clId="{C01502B7-B7CD-439E-979E-2C1F2D097248}" dt="2025-10-17T05:34:56.931" v="2812" actId="1076"/>
          <ac:spMkLst>
            <pc:docMk/>
            <pc:sldMk cId="999775605" sldId="316"/>
            <ac:spMk id="1182" creationId="{D5500A00-C11D-9C57-D28B-4AF3FA7E4995}"/>
          </ac:spMkLst>
        </pc:spChg>
        <pc:grpChg chg="mod">
          <ac:chgData name="Alex Min" userId="9ef0a85645ad0c76" providerId="LiveId" clId="{C01502B7-B7CD-439E-979E-2C1F2D097248}" dt="2025-10-17T05:16:52.744" v="2121" actId="164"/>
          <ac:grpSpMkLst>
            <pc:docMk/>
            <pc:sldMk cId="999775605" sldId="316"/>
            <ac:grpSpMk id="19" creationId="{E9BCDCC8-4A91-1CEF-5B12-B762E4C37DF0}"/>
          </ac:grpSpMkLst>
        </pc:grpChg>
        <pc:grpChg chg="mod">
          <ac:chgData name="Alex Min" userId="9ef0a85645ad0c76" providerId="LiveId" clId="{C01502B7-B7CD-439E-979E-2C1F2D097248}" dt="2025-10-17T05:16:52.744" v="2121" actId="164"/>
          <ac:grpSpMkLst>
            <pc:docMk/>
            <pc:sldMk cId="999775605" sldId="316"/>
            <ac:grpSpMk id="23" creationId="{C7F56214-A579-B0C4-BCBE-1BF7DFE5F997}"/>
          </ac:grpSpMkLst>
        </pc:grpChg>
        <pc:grpChg chg="mod">
          <ac:chgData name="Alex Min" userId="9ef0a85645ad0c76" providerId="LiveId" clId="{C01502B7-B7CD-439E-979E-2C1F2D097248}" dt="2025-10-17T05:20:09.556" v="2186" actId="164"/>
          <ac:grpSpMkLst>
            <pc:docMk/>
            <pc:sldMk cId="999775605" sldId="316"/>
            <ac:grpSpMk id="30" creationId="{7B711986-F813-6C88-A51C-DFF2F6A90D65}"/>
          </ac:grpSpMkLst>
        </pc:grpChg>
        <pc:grpChg chg="mod">
          <ac:chgData name="Alex Min" userId="9ef0a85645ad0c76" providerId="LiveId" clId="{C01502B7-B7CD-439E-979E-2C1F2D097248}" dt="2025-10-17T05:16:52.744" v="2121" actId="164"/>
          <ac:grpSpMkLst>
            <pc:docMk/>
            <pc:sldMk cId="999775605" sldId="316"/>
            <ac:grpSpMk id="39" creationId="{CD67E34E-3A9E-3574-4B41-74810528B91F}"/>
          </ac:grpSpMkLst>
        </pc:grpChg>
        <pc:grpChg chg="mod">
          <ac:chgData name="Alex Min" userId="9ef0a85645ad0c76" providerId="LiveId" clId="{C01502B7-B7CD-439E-979E-2C1F2D097248}" dt="2025-10-17T05:20:09.556" v="2186" actId="164"/>
          <ac:grpSpMkLst>
            <pc:docMk/>
            <pc:sldMk cId="999775605" sldId="316"/>
            <ac:grpSpMk id="52" creationId="{AC5A3E68-1F5F-2217-CFB2-3E4C7203820B}"/>
          </ac:grpSpMkLst>
        </pc:grpChg>
        <pc:grpChg chg="mod">
          <ac:chgData name="Alex Min" userId="9ef0a85645ad0c76" providerId="LiveId" clId="{C01502B7-B7CD-439E-979E-2C1F2D097248}" dt="2025-10-17T05:30:01.570" v="2619" actId="1076"/>
          <ac:grpSpMkLst>
            <pc:docMk/>
            <pc:sldMk cId="999775605" sldId="316"/>
            <ac:grpSpMk id="56" creationId="{54BA5E0B-3508-8A56-48E5-72C4C6F84B26}"/>
          </ac:grpSpMkLst>
        </pc:grpChg>
        <pc:grpChg chg="mod">
          <ac:chgData name="Alex Min" userId="9ef0a85645ad0c76" providerId="LiveId" clId="{C01502B7-B7CD-439E-979E-2C1F2D097248}" dt="2025-10-17T05:30:57.533" v="2633" actId="164"/>
          <ac:grpSpMkLst>
            <pc:docMk/>
            <pc:sldMk cId="999775605" sldId="316"/>
            <ac:grpSpMk id="63" creationId="{2FE650DE-4F07-BBA6-426B-307143AEB043}"/>
          </ac:grpSpMkLst>
        </pc:grpChg>
        <pc:grpChg chg="mod">
          <ac:chgData name="Alex Min" userId="9ef0a85645ad0c76" providerId="LiveId" clId="{C01502B7-B7CD-439E-979E-2C1F2D097248}" dt="2025-10-17T05:29:52.648" v="2618" actId="1076"/>
          <ac:grpSpMkLst>
            <pc:docMk/>
            <pc:sldMk cId="999775605" sldId="316"/>
            <ac:grpSpMk id="67" creationId="{3E319257-FFE2-FB0B-F4D3-E1D4667268A7}"/>
          </ac:grpSpMkLst>
        </pc:grpChg>
        <pc:grpChg chg="mod">
          <ac:chgData name="Alex Min" userId="9ef0a85645ad0c76" providerId="LiveId" clId="{C01502B7-B7CD-439E-979E-2C1F2D097248}" dt="2025-10-17T05:20:12.141" v="2188" actId="164"/>
          <ac:grpSpMkLst>
            <pc:docMk/>
            <pc:sldMk cId="999775605" sldId="316"/>
            <ac:grpSpMk id="73" creationId="{44468B87-E98B-3191-5D43-65B7C8A06A61}"/>
          </ac:grpSpMkLst>
        </pc:grpChg>
        <pc:grpChg chg="mod">
          <ac:chgData name="Alex Min" userId="9ef0a85645ad0c76" providerId="LiveId" clId="{C01502B7-B7CD-439E-979E-2C1F2D097248}" dt="2025-10-17T05:20:12.141" v="2188" actId="164"/>
          <ac:grpSpMkLst>
            <pc:docMk/>
            <pc:sldMk cId="999775605" sldId="316"/>
            <ac:grpSpMk id="77" creationId="{CF56559C-429E-F2E7-14CB-59B414448F4F}"/>
          </ac:grpSpMkLst>
        </pc:grpChg>
        <pc:grpChg chg="add mod">
          <ac:chgData name="Alex Min" userId="9ef0a85645ad0c76" providerId="LiveId" clId="{C01502B7-B7CD-439E-979E-2C1F2D097248}" dt="2025-10-17T05:33:25.471" v="2783" actId="1038"/>
          <ac:grpSpMkLst>
            <pc:docMk/>
            <pc:sldMk cId="999775605" sldId="316"/>
            <ac:grpSpMk id="94" creationId="{15BE9BEB-46EA-E22D-E023-900131789E9E}"/>
          </ac:grpSpMkLst>
        </pc:grpChg>
        <pc:grpChg chg="mod">
          <ac:chgData name="Alex Min" userId="9ef0a85645ad0c76" providerId="LiveId" clId="{C01502B7-B7CD-439E-979E-2C1F2D097248}" dt="2025-10-17T05:36:53.364" v="3121" actId="1076"/>
          <ac:grpSpMkLst>
            <pc:docMk/>
            <pc:sldMk cId="999775605" sldId="316"/>
            <ac:grpSpMk id="1180" creationId="{F8762EF5-F041-52E6-91E8-0636C3947656}"/>
          </ac:grpSpMkLst>
        </pc:grpChg>
        <pc:graphicFrameChg chg="modGraphic">
          <ac:chgData name="Alex Min" userId="9ef0a85645ad0c76" providerId="LiveId" clId="{C01502B7-B7CD-439E-979E-2C1F2D097248}" dt="2025-10-17T05:14:13.196" v="2065" actId="20577"/>
          <ac:graphicFrameMkLst>
            <pc:docMk/>
            <pc:sldMk cId="999775605" sldId="316"/>
            <ac:graphicFrameMk id="4" creationId="{A4684CEA-195B-169B-0E17-18AD1CEDF0D2}"/>
          </ac:graphicFrameMkLst>
        </pc:graphicFrameChg>
        <pc:graphicFrameChg chg="mod">
          <ac:chgData name="Alex Min" userId="9ef0a85645ad0c76" providerId="LiveId" clId="{C01502B7-B7CD-439E-979E-2C1F2D097248}" dt="2025-10-17T05:33:25.471" v="2783" actId="1038"/>
          <ac:graphicFrameMkLst>
            <pc:docMk/>
            <pc:sldMk cId="999775605" sldId="316"/>
            <ac:graphicFrameMk id="12" creationId="{9AC9150A-5EE7-63A5-8B11-B14E4BCD9F19}"/>
          </ac:graphicFrameMkLst>
        </pc:graphicFrameChg>
        <pc:picChg chg="mod">
          <ac:chgData name="Alex Min" userId="9ef0a85645ad0c76" providerId="LiveId" clId="{C01502B7-B7CD-439E-979E-2C1F2D097248}" dt="2025-10-17T05:16:52.744" v="2121" actId="164"/>
          <ac:picMkLst>
            <pc:docMk/>
            <pc:sldMk cId="999775605" sldId="316"/>
            <ac:picMk id="17" creationId="{EA64AB37-27AB-A39C-8F2B-B2D254BF2FAE}"/>
          </ac:picMkLst>
        </pc:picChg>
        <pc:picChg chg="mod">
          <ac:chgData name="Alex Min" userId="9ef0a85645ad0c76" providerId="LiveId" clId="{C01502B7-B7CD-439E-979E-2C1F2D097248}" dt="2025-10-17T05:35:18.128" v="2815" actId="1076"/>
          <ac:picMkLst>
            <pc:docMk/>
            <pc:sldMk cId="999775605" sldId="316"/>
            <ac:picMk id="81" creationId="{F39F0B3B-05C6-D024-6892-F73F69A65126}"/>
          </ac:picMkLst>
        </pc:picChg>
        <pc:cxnChg chg="mod topLvl">
          <ac:chgData name="Alex Min" userId="9ef0a85645ad0c76" providerId="LiveId" clId="{C01502B7-B7CD-439E-979E-2C1F2D097248}" dt="2025-10-17T05:28:18.765" v="2600" actId="165"/>
          <ac:cxnSpMkLst>
            <pc:docMk/>
            <pc:sldMk cId="999775605" sldId="316"/>
            <ac:cxnSpMk id="49" creationId="{F282C4CD-D85E-7453-496B-2B6DD97D4F77}"/>
          </ac:cxnSpMkLst>
        </pc:cxnChg>
        <pc:cxnChg chg="mod topLvl">
          <ac:chgData name="Alex Min" userId="9ef0a85645ad0c76" providerId="LiveId" clId="{C01502B7-B7CD-439E-979E-2C1F2D097248}" dt="2025-10-17T05:30:36.723" v="2629" actId="1076"/>
          <ac:cxnSpMkLst>
            <pc:docMk/>
            <pc:sldMk cId="999775605" sldId="316"/>
            <ac:cxnSpMk id="1084" creationId="{C826B654-C8A9-9F45-3E4C-D18041C9A7D0}"/>
          </ac:cxnSpMkLst>
        </pc:cxnChg>
        <pc:cxnChg chg="mod topLvl">
          <ac:chgData name="Alex Min" userId="9ef0a85645ad0c76" providerId="LiveId" clId="{C01502B7-B7CD-439E-979E-2C1F2D097248}" dt="2025-10-17T05:30:39.632" v="2630" actId="1076"/>
          <ac:cxnSpMkLst>
            <pc:docMk/>
            <pc:sldMk cId="999775605" sldId="316"/>
            <ac:cxnSpMk id="1126" creationId="{517B1926-5F66-21F8-3407-931CD52EEC9A}"/>
          </ac:cxnSpMkLst>
        </pc:cxnChg>
        <pc:cxnChg chg="mod topLvl">
          <ac:chgData name="Alex Min" userId="9ef0a85645ad0c76" providerId="LiveId" clId="{C01502B7-B7CD-439E-979E-2C1F2D097248}" dt="2025-10-17T05:30:42.137" v="2631" actId="1076"/>
          <ac:cxnSpMkLst>
            <pc:docMk/>
            <pc:sldMk cId="999775605" sldId="316"/>
            <ac:cxnSpMk id="1127" creationId="{714A19FF-A056-DB63-F40B-11C7F9367D66}"/>
          </ac:cxnSpMkLst>
        </pc:cxnChg>
        <pc:cxnChg chg="mod topLvl">
          <ac:chgData name="Alex Min" userId="9ef0a85645ad0c76" providerId="LiveId" clId="{C01502B7-B7CD-439E-979E-2C1F2D097248}" dt="2025-10-17T05:30:36.723" v="2629" actId="1076"/>
          <ac:cxnSpMkLst>
            <pc:docMk/>
            <pc:sldMk cId="999775605" sldId="316"/>
            <ac:cxnSpMk id="1167" creationId="{430CB726-CB74-163B-7A02-5441CDCF940D}"/>
          </ac:cxnSpMkLst>
        </pc:cxnChg>
        <pc:cxnChg chg="add mod">
          <ac:chgData name="Alex Min" userId="9ef0a85645ad0c76" providerId="LiveId" clId="{C01502B7-B7CD-439E-979E-2C1F2D097248}" dt="2025-10-17T05:30:48.906" v="2632" actId="14100"/>
          <ac:cxnSpMkLst>
            <pc:docMk/>
            <pc:sldMk cId="999775605" sldId="316"/>
            <ac:cxnSpMk id="1174" creationId="{91EA05B9-75F1-351D-4B3B-A1558BF52A8A}"/>
          </ac:cxnSpMkLst>
        </pc:cxnChg>
      </pc:sldChg>
      <pc:sldChg chg="addSp delSp modSp add mod">
        <pc:chgData name="Alex Min" userId="9ef0a85645ad0c76" providerId="LiveId" clId="{C01502B7-B7CD-439E-979E-2C1F2D097248}" dt="2025-10-19T05:37:57.621" v="15223" actId="2711"/>
        <pc:sldMkLst>
          <pc:docMk/>
          <pc:sldMk cId="3143675065" sldId="317"/>
        </pc:sldMkLst>
        <pc:spChg chg="mod">
          <ac:chgData name="Alex Min" userId="9ef0a85645ad0c76" providerId="LiveId" clId="{C01502B7-B7CD-439E-979E-2C1F2D097248}" dt="2025-10-19T05:37:57.621" v="15223" actId="2711"/>
          <ac:spMkLst>
            <pc:docMk/>
            <pc:sldMk cId="3143675065" sldId="317"/>
            <ac:spMk id="6" creationId="{CBA77B4D-333C-4E92-CEC3-C8F638469A61}"/>
          </ac:spMkLst>
        </pc:spChg>
        <pc:spChg chg="mod">
          <ac:chgData name="Alex Min" userId="9ef0a85645ad0c76" providerId="LiveId" clId="{C01502B7-B7CD-439E-979E-2C1F2D097248}" dt="2025-10-17T05:37:49.795" v="3166"/>
          <ac:spMkLst>
            <pc:docMk/>
            <pc:sldMk cId="3143675065" sldId="317"/>
            <ac:spMk id="7" creationId="{995E86FC-E502-3915-D7F0-DE773742D1E8}"/>
          </ac:spMkLst>
        </pc:spChg>
        <pc:spChg chg="mod">
          <ac:chgData name="Alex Min" userId="9ef0a85645ad0c76" providerId="LiveId" clId="{C01502B7-B7CD-439E-979E-2C1F2D097248}" dt="2025-10-17T05:37:49.795" v="3166"/>
          <ac:spMkLst>
            <pc:docMk/>
            <pc:sldMk cId="3143675065" sldId="317"/>
            <ac:spMk id="8" creationId="{8A1C6062-5397-1EC7-3D31-5A91A745760D}"/>
          </ac:spMkLst>
        </pc:spChg>
        <pc:spChg chg="add mod">
          <ac:chgData name="Alex Min" userId="9ef0a85645ad0c76" providerId="LiveId" clId="{C01502B7-B7CD-439E-979E-2C1F2D097248}" dt="2025-10-17T05:38:34.842" v="3228" actId="2711"/>
          <ac:spMkLst>
            <pc:docMk/>
            <pc:sldMk cId="3143675065" sldId="317"/>
            <ac:spMk id="9" creationId="{05072B50-A85C-C39F-0E24-F05B4F84683B}"/>
          </ac:spMkLst>
        </pc:spChg>
        <pc:spChg chg="add mod">
          <ac:chgData name="Alex Min" userId="9ef0a85645ad0c76" providerId="LiveId" clId="{C01502B7-B7CD-439E-979E-2C1F2D097248}" dt="2025-10-17T05:38:08.879" v="3220" actId="14100"/>
          <ac:spMkLst>
            <pc:docMk/>
            <pc:sldMk cId="3143675065" sldId="317"/>
            <ac:spMk id="10" creationId="{194C7B50-AD54-6E0A-B442-24E04FFAAEC1}"/>
          </ac:spMkLst>
        </pc:spChg>
        <pc:spChg chg="add mod">
          <ac:chgData name="Alex Min" userId="9ef0a85645ad0c76" providerId="LiveId" clId="{C01502B7-B7CD-439E-979E-2C1F2D097248}" dt="2025-10-17T05:38:19.988" v="3224" actId="1076"/>
          <ac:spMkLst>
            <pc:docMk/>
            <pc:sldMk cId="3143675065" sldId="317"/>
            <ac:spMk id="29" creationId="{CA940BF0-5AFF-9D8C-1845-0D4EF026A9B9}"/>
          </ac:spMkLst>
        </pc:spChg>
        <pc:spChg chg="mod">
          <ac:chgData name="Alex Min" userId="9ef0a85645ad0c76" providerId="LiveId" clId="{C01502B7-B7CD-439E-979E-2C1F2D097248}" dt="2025-10-17T05:37:37.392" v="3164" actId="2711"/>
          <ac:spMkLst>
            <pc:docMk/>
            <pc:sldMk cId="3143675065" sldId="317"/>
            <ac:spMk id="107" creationId="{6BAFC61D-11FB-AB56-F77E-020A7A2D5BE4}"/>
          </ac:spMkLst>
        </pc:spChg>
        <pc:grpChg chg="add mod">
          <ac:chgData name="Alex Min" userId="9ef0a85645ad0c76" providerId="LiveId" clId="{C01502B7-B7CD-439E-979E-2C1F2D097248}" dt="2025-10-17T05:37:49.795" v="3166"/>
          <ac:grpSpMkLst>
            <pc:docMk/>
            <pc:sldMk cId="3143675065" sldId="317"/>
            <ac:grpSpMk id="3" creationId="{A0F15E3E-9D5A-E24B-38F3-331F7748DBA7}"/>
          </ac:grpSpMkLst>
        </pc:grpChg>
        <pc:grpChg chg="mod">
          <ac:chgData name="Alex Min" userId="9ef0a85645ad0c76" providerId="LiveId" clId="{C01502B7-B7CD-439E-979E-2C1F2D097248}" dt="2025-10-17T05:37:49.795" v="3166"/>
          <ac:grpSpMkLst>
            <pc:docMk/>
            <pc:sldMk cId="3143675065" sldId="317"/>
            <ac:grpSpMk id="5" creationId="{00469428-5CEC-A9A2-914E-339796DCA0C5}"/>
          </ac:grpSpMkLst>
        </pc:grpChg>
        <pc:graphicFrameChg chg="modGraphic">
          <ac:chgData name="Alex Min" userId="9ef0a85645ad0c76" providerId="LiveId" clId="{C01502B7-B7CD-439E-979E-2C1F2D097248}" dt="2025-10-17T05:37:24.876" v="3157" actId="20577"/>
          <ac:graphicFrameMkLst>
            <pc:docMk/>
            <pc:sldMk cId="3143675065" sldId="317"/>
            <ac:graphicFrameMk id="4" creationId="{A69F324A-EEA7-EEFA-FBE7-ED7E122FC90E}"/>
          </ac:graphicFrameMkLst>
        </pc:graphicFrameChg>
        <pc:graphicFrameChg chg="add mod modGraphic">
          <ac:chgData name="Alex Min" userId="9ef0a85645ad0c76" providerId="LiveId" clId="{C01502B7-B7CD-439E-979E-2C1F2D097248}" dt="2025-10-17T05:38:46.400" v="3232"/>
          <ac:graphicFrameMkLst>
            <pc:docMk/>
            <pc:sldMk cId="3143675065" sldId="317"/>
            <ac:graphicFrameMk id="27" creationId="{847FFFDB-7608-9094-1E22-83B8BF8BD1B2}"/>
          </ac:graphicFrameMkLst>
        </pc:graphicFrameChg>
      </pc:sldChg>
      <pc:sldChg chg="addSp delSp modSp add mod ord">
        <pc:chgData name="Alex Min" userId="9ef0a85645ad0c76" providerId="LiveId" clId="{C01502B7-B7CD-439E-979E-2C1F2D097248}" dt="2025-10-19T05:40:30.949" v="15305"/>
        <pc:sldMkLst>
          <pc:docMk/>
          <pc:sldMk cId="1253310669" sldId="318"/>
        </pc:sldMkLst>
        <pc:spChg chg="mod">
          <ac:chgData name="Alex Min" userId="9ef0a85645ad0c76" providerId="LiveId" clId="{C01502B7-B7CD-439E-979E-2C1F2D097248}" dt="2025-10-19T05:37:37.716" v="15220" actId="2711"/>
          <ac:spMkLst>
            <pc:docMk/>
            <pc:sldMk cId="1253310669" sldId="318"/>
            <ac:spMk id="5" creationId="{03C33E24-5690-8755-C127-765C40BB456F}"/>
          </ac:spMkLst>
        </pc:spChg>
        <pc:spChg chg="mod">
          <ac:chgData name="Alex Min" userId="9ef0a85645ad0c76" providerId="LiveId" clId="{C01502B7-B7CD-439E-979E-2C1F2D097248}" dt="2025-10-17T05:57:36.815" v="3738" actId="571"/>
          <ac:spMkLst>
            <pc:docMk/>
            <pc:sldMk cId="1253310669" sldId="318"/>
            <ac:spMk id="7" creationId="{1EDB254D-8288-01B7-2C28-4D6C7EB1AF7D}"/>
          </ac:spMkLst>
        </pc:spChg>
        <pc:spChg chg="mod">
          <ac:chgData name="Alex Min" userId="9ef0a85645ad0c76" providerId="LiveId" clId="{C01502B7-B7CD-439E-979E-2C1F2D097248}" dt="2025-10-17T05:57:36.815" v="3738" actId="571"/>
          <ac:spMkLst>
            <pc:docMk/>
            <pc:sldMk cId="1253310669" sldId="318"/>
            <ac:spMk id="13" creationId="{331420CF-24A7-CB9B-F329-78271AC88C94}"/>
          </ac:spMkLst>
        </pc:spChg>
        <pc:spChg chg="add mod">
          <ac:chgData name="Alex Min" userId="9ef0a85645ad0c76" providerId="LiveId" clId="{C01502B7-B7CD-439E-979E-2C1F2D097248}" dt="2025-10-17T05:58:15.807" v="3854" actId="20577"/>
          <ac:spMkLst>
            <pc:docMk/>
            <pc:sldMk cId="1253310669" sldId="318"/>
            <ac:spMk id="16" creationId="{B5996EF8-1FE8-1417-9D66-8109BD2F2C46}"/>
          </ac:spMkLst>
        </pc:spChg>
        <pc:spChg chg="mod">
          <ac:chgData name="Alex Min" userId="9ef0a85645ad0c76" providerId="LiveId" clId="{C01502B7-B7CD-439E-979E-2C1F2D097248}" dt="2025-10-19T05:37:35.525" v="15219" actId="2711"/>
          <ac:spMkLst>
            <pc:docMk/>
            <pc:sldMk cId="1253310669" sldId="318"/>
            <ac:spMk id="44" creationId="{7CEB1820-0350-2D01-C99A-8CA32C57C2F7}"/>
          </ac:spMkLst>
        </pc:spChg>
        <pc:spChg chg="mod">
          <ac:chgData name="Alex Min" userId="9ef0a85645ad0c76" providerId="LiveId" clId="{C01502B7-B7CD-439E-979E-2C1F2D097248}" dt="2025-10-19T02:31:54.951" v="11597" actId="20577"/>
          <ac:spMkLst>
            <pc:docMk/>
            <pc:sldMk cId="1253310669" sldId="318"/>
            <ac:spMk id="342" creationId="{4492744F-A7E6-6A42-2413-3598CEC127CE}"/>
          </ac:spMkLst>
        </pc:spChg>
        <pc:spChg chg="mod">
          <ac:chgData name="Alex Min" userId="9ef0a85645ad0c76" providerId="LiveId" clId="{C01502B7-B7CD-439E-979E-2C1F2D097248}" dt="2025-10-19T02:47:47.701" v="11793" actId="571"/>
          <ac:spMkLst>
            <pc:docMk/>
            <pc:sldMk cId="1253310669" sldId="318"/>
            <ac:spMk id="439" creationId="{43FD3B30-993F-B6A8-ED05-F0DC0CB6CC84}"/>
          </ac:spMkLst>
        </pc:spChg>
        <pc:spChg chg="mod topLvl">
          <ac:chgData name="Alex Min" userId="9ef0a85645ad0c76" providerId="LiveId" clId="{C01502B7-B7CD-439E-979E-2C1F2D097248}" dt="2025-10-19T02:47:47.701" v="11793" actId="571"/>
          <ac:spMkLst>
            <pc:docMk/>
            <pc:sldMk cId="1253310669" sldId="318"/>
            <ac:spMk id="440" creationId="{D96F087D-54C5-94F7-B5BC-8E4EFFF66DE8}"/>
          </ac:spMkLst>
        </pc:spChg>
        <pc:spChg chg="mod topLvl">
          <ac:chgData name="Alex Min" userId="9ef0a85645ad0c76" providerId="LiveId" clId="{C01502B7-B7CD-439E-979E-2C1F2D097248}" dt="2025-10-19T02:47:47.701" v="11793" actId="571"/>
          <ac:spMkLst>
            <pc:docMk/>
            <pc:sldMk cId="1253310669" sldId="318"/>
            <ac:spMk id="442" creationId="{90C3D147-61D5-18E0-3507-7BE0AF0E963F}"/>
          </ac:spMkLst>
        </pc:spChg>
        <pc:spChg chg="mod">
          <ac:chgData name="Alex Min" userId="9ef0a85645ad0c76" providerId="LiveId" clId="{C01502B7-B7CD-439E-979E-2C1F2D097248}" dt="2025-10-17T06:40:50.353" v="4537" actId="571"/>
          <ac:spMkLst>
            <pc:docMk/>
            <pc:sldMk cId="1253310669" sldId="318"/>
            <ac:spMk id="443" creationId="{DB61B5BA-6C3F-F70A-19CA-AE07E200A2AD}"/>
          </ac:spMkLst>
        </pc:spChg>
        <pc:spChg chg="mod topLvl">
          <ac:chgData name="Alex Min" userId="9ef0a85645ad0c76" providerId="LiveId" clId="{C01502B7-B7CD-439E-979E-2C1F2D097248}" dt="2025-10-17T06:49:16.372" v="4717" actId="208"/>
          <ac:spMkLst>
            <pc:docMk/>
            <pc:sldMk cId="1253310669" sldId="318"/>
            <ac:spMk id="444" creationId="{52249CC4-F444-1496-1D12-0F569774B468}"/>
          </ac:spMkLst>
        </pc:spChg>
        <pc:spChg chg="mod">
          <ac:chgData name="Alex Min" userId="9ef0a85645ad0c76" providerId="LiveId" clId="{C01502B7-B7CD-439E-979E-2C1F2D097248}" dt="2025-10-19T02:47:52" v="11796" actId="1035"/>
          <ac:spMkLst>
            <pc:docMk/>
            <pc:sldMk cId="1253310669" sldId="318"/>
            <ac:spMk id="445" creationId="{E458AF69-E27D-15E2-C007-15FA2E3EC30D}"/>
          </ac:spMkLst>
        </pc:spChg>
        <pc:spChg chg="mod">
          <ac:chgData name="Alex Min" userId="9ef0a85645ad0c76" providerId="LiveId" clId="{C01502B7-B7CD-439E-979E-2C1F2D097248}" dt="2025-10-19T02:47:02.957" v="11788" actId="207"/>
          <ac:spMkLst>
            <pc:docMk/>
            <pc:sldMk cId="1253310669" sldId="318"/>
            <ac:spMk id="447" creationId="{074880F3-7BBA-3A90-E647-62F7E4F3EB70}"/>
          </ac:spMkLst>
        </pc:spChg>
        <pc:spChg chg="mod">
          <ac:chgData name="Alex Min" userId="9ef0a85645ad0c76" providerId="LiveId" clId="{C01502B7-B7CD-439E-979E-2C1F2D097248}" dt="2025-10-19T03:51:08.444" v="11864" actId="207"/>
          <ac:spMkLst>
            <pc:docMk/>
            <pc:sldMk cId="1253310669" sldId="318"/>
            <ac:spMk id="448" creationId="{025A567D-A6DE-2F80-F395-7D0A67E74F5C}"/>
          </ac:spMkLst>
        </pc:spChg>
        <pc:spChg chg="mod">
          <ac:chgData name="Alex Min" userId="9ef0a85645ad0c76" providerId="LiveId" clId="{C01502B7-B7CD-439E-979E-2C1F2D097248}" dt="2025-10-17T06:45:23.607" v="4608" actId="207"/>
          <ac:spMkLst>
            <pc:docMk/>
            <pc:sldMk cId="1253310669" sldId="318"/>
            <ac:spMk id="449" creationId="{2475A21C-4B53-2B96-14C7-0E8FA846D6EE}"/>
          </ac:spMkLst>
        </pc:spChg>
        <pc:spChg chg="mod">
          <ac:chgData name="Alex Min" userId="9ef0a85645ad0c76" providerId="LiveId" clId="{C01502B7-B7CD-439E-979E-2C1F2D097248}" dt="2025-10-19T02:47:47.701" v="11793" actId="571"/>
          <ac:spMkLst>
            <pc:docMk/>
            <pc:sldMk cId="1253310669" sldId="318"/>
            <ac:spMk id="450" creationId="{AE47A9FA-B67A-2D2F-1608-F9B070BDDD0A}"/>
          </ac:spMkLst>
        </pc:spChg>
        <pc:spChg chg="mod">
          <ac:chgData name="Alex Min" userId="9ef0a85645ad0c76" providerId="LiveId" clId="{C01502B7-B7CD-439E-979E-2C1F2D097248}" dt="2025-10-17T06:40:50.353" v="4537" actId="571"/>
          <ac:spMkLst>
            <pc:docMk/>
            <pc:sldMk cId="1253310669" sldId="318"/>
            <ac:spMk id="451" creationId="{6CB5E2F0-43B3-9E16-61BA-E38CBCEEFEEE}"/>
          </ac:spMkLst>
        </pc:spChg>
        <pc:spChg chg="mod">
          <ac:chgData name="Alex Min" userId="9ef0a85645ad0c76" providerId="LiveId" clId="{C01502B7-B7CD-439E-979E-2C1F2D097248}" dt="2025-10-19T03:51:11.188" v="11865" actId="207"/>
          <ac:spMkLst>
            <pc:docMk/>
            <pc:sldMk cId="1253310669" sldId="318"/>
            <ac:spMk id="453" creationId="{02775332-5683-FD5C-EDE8-8A4046131884}"/>
          </ac:spMkLst>
        </pc:spChg>
        <pc:spChg chg="mod topLvl">
          <ac:chgData name="Alex Min" userId="9ef0a85645ad0c76" providerId="LiveId" clId="{C01502B7-B7CD-439E-979E-2C1F2D097248}" dt="2025-10-19T02:47:47.701" v="11793" actId="571"/>
          <ac:spMkLst>
            <pc:docMk/>
            <pc:sldMk cId="1253310669" sldId="318"/>
            <ac:spMk id="454" creationId="{6D7A1D17-3848-4C84-52C4-3A517B802208}"/>
          </ac:spMkLst>
        </pc:spChg>
        <pc:spChg chg="mod topLvl">
          <ac:chgData name="Alex Min" userId="9ef0a85645ad0c76" providerId="LiveId" clId="{C01502B7-B7CD-439E-979E-2C1F2D097248}" dt="2025-10-19T02:47:47.701" v="11793" actId="571"/>
          <ac:spMkLst>
            <pc:docMk/>
            <pc:sldMk cId="1253310669" sldId="318"/>
            <ac:spMk id="455" creationId="{DA99E45E-6B13-22EC-BA0E-F3F5AF1AF208}"/>
          </ac:spMkLst>
        </pc:spChg>
        <pc:spChg chg="mod topLvl">
          <ac:chgData name="Alex Min" userId="9ef0a85645ad0c76" providerId="LiveId" clId="{C01502B7-B7CD-439E-979E-2C1F2D097248}" dt="2025-10-17T06:49:16.372" v="4717" actId="208"/>
          <ac:spMkLst>
            <pc:docMk/>
            <pc:sldMk cId="1253310669" sldId="318"/>
            <ac:spMk id="456" creationId="{4973BCB8-23F7-E772-A765-1DB49F1826C2}"/>
          </ac:spMkLst>
        </pc:spChg>
        <pc:spChg chg="mod topLvl">
          <ac:chgData name="Alex Min" userId="9ef0a85645ad0c76" providerId="LiveId" clId="{C01502B7-B7CD-439E-979E-2C1F2D097248}" dt="2025-10-17T06:49:16.372" v="4717" actId="208"/>
          <ac:spMkLst>
            <pc:docMk/>
            <pc:sldMk cId="1253310669" sldId="318"/>
            <ac:spMk id="458" creationId="{1A9A6A94-7116-9559-5090-3A4CE6EEAC34}"/>
          </ac:spMkLst>
        </pc:spChg>
        <pc:spChg chg="mod">
          <ac:chgData name="Alex Min" userId="9ef0a85645ad0c76" providerId="LiveId" clId="{C01502B7-B7CD-439E-979E-2C1F2D097248}" dt="2025-10-19T02:47:47.701" v="11793" actId="571"/>
          <ac:spMkLst>
            <pc:docMk/>
            <pc:sldMk cId="1253310669" sldId="318"/>
            <ac:spMk id="459" creationId="{BFAEFB13-5C44-D2BD-7B5A-A92ACDC87516}"/>
          </ac:spMkLst>
        </pc:spChg>
        <pc:spChg chg="mod">
          <ac:chgData name="Alex Min" userId="9ef0a85645ad0c76" providerId="LiveId" clId="{C01502B7-B7CD-439E-979E-2C1F2D097248}" dt="2025-10-17T06:40:50.353" v="4537" actId="571"/>
          <ac:spMkLst>
            <pc:docMk/>
            <pc:sldMk cId="1253310669" sldId="318"/>
            <ac:spMk id="460" creationId="{91C8F9E5-155F-1043-0F1A-DAA1A601D2A8}"/>
          </ac:spMkLst>
        </pc:spChg>
        <pc:spChg chg="mod">
          <ac:chgData name="Alex Min" userId="9ef0a85645ad0c76" providerId="LiveId" clId="{C01502B7-B7CD-439E-979E-2C1F2D097248}" dt="2025-10-17T06:48:28.502" v="4704" actId="1076"/>
          <ac:spMkLst>
            <pc:docMk/>
            <pc:sldMk cId="1253310669" sldId="318"/>
            <ac:spMk id="461" creationId="{06CD4EF8-C50A-2A09-08AA-E9E38F132BFD}"/>
          </ac:spMkLst>
        </pc:spChg>
        <pc:spChg chg="mod">
          <ac:chgData name="Alex Min" userId="9ef0a85645ad0c76" providerId="LiveId" clId="{C01502B7-B7CD-439E-979E-2C1F2D097248}" dt="2025-10-17T06:45:04.028" v="4600" actId="1076"/>
          <ac:spMkLst>
            <pc:docMk/>
            <pc:sldMk cId="1253310669" sldId="318"/>
            <ac:spMk id="462" creationId="{2253E4AD-080B-8D4C-E82D-C3917A04C44B}"/>
          </ac:spMkLst>
        </pc:spChg>
        <pc:spChg chg="mod">
          <ac:chgData name="Alex Min" userId="9ef0a85645ad0c76" providerId="LiveId" clId="{C01502B7-B7CD-439E-979E-2C1F2D097248}" dt="2025-10-19T02:47:47.701" v="11793" actId="571"/>
          <ac:spMkLst>
            <pc:docMk/>
            <pc:sldMk cId="1253310669" sldId="318"/>
            <ac:spMk id="463" creationId="{71286569-0D50-6DA4-9B7C-40478B08567E}"/>
          </ac:spMkLst>
        </pc:spChg>
        <pc:spChg chg="mod ord topLvl">
          <ac:chgData name="Alex Min" userId="9ef0a85645ad0c76" providerId="LiveId" clId="{C01502B7-B7CD-439E-979E-2C1F2D097248}" dt="2025-10-19T02:46:43.645" v="11785" actId="207"/>
          <ac:spMkLst>
            <pc:docMk/>
            <pc:sldMk cId="1253310669" sldId="318"/>
            <ac:spMk id="464" creationId="{CC0C8522-9B94-046D-4034-B48447CAE863}"/>
          </ac:spMkLst>
        </pc:spChg>
        <pc:spChg chg="mod topLvl">
          <ac:chgData name="Alex Min" userId="9ef0a85645ad0c76" providerId="LiveId" clId="{C01502B7-B7CD-439E-979E-2C1F2D097248}" dt="2025-10-19T01:11:31.963" v="9334" actId="1076"/>
          <ac:spMkLst>
            <pc:docMk/>
            <pc:sldMk cId="1253310669" sldId="318"/>
            <ac:spMk id="465" creationId="{9BFE5A44-9395-F3CD-D0BB-6FBF0D49B3E2}"/>
          </ac:spMkLst>
        </pc:spChg>
        <pc:spChg chg="mod topLvl">
          <ac:chgData name="Alex Min" userId="9ef0a85645ad0c76" providerId="LiveId" clId="{C01502B7-B7CD-439E-979E-2C1F2D097248}" dt="2025-10-17T06:49:16.372" v="4717" actId="208"/>
          <ac:spMkLst>
            <pc:docMk/>
            <pc:sldMk cId="1253310669" sldId="318"/>
            <ac:spMk id="466" creationId="{00ACC173-AB47-4398-19F7-A243207F2AD3}"/>
          </ac:spMkLst>
        </pc:spChg>
        <pc:spChg chg="mod">
          <ac:chgData name="Alex Min" userId="9ef0a85645ad0c76" providerId="LiveId" clId="{C01502B7-B7CD-439E-979E-2C1F2D097248}" dt="2025-10-17T06:39:56.881" v="4515" actId="1076"/>
          <ac:spMkLst>
            <pc:docMk/>
            <pc:sldMk cId="1253310669" sldId="318"/>
            <ac:spMk id="467" creationId="{174A81DA-82C1-AE4C-4883-4014AA770EC4}"/>
          </ac:spMkLst>
        </pc:spChg>
        <pc:spChg chg="mod">
          <ac:chgData name="Alex Min" userId="9ef0a85645ad0c76" providerId="LiveId" clId="{C01502B7-B7CD-439E-979E-2C1F2D097248}" dt="2025-10-17T06:39:49.169" v="4511" actId="1076"/>
          <ac:spMkLst>
            <pc:docMk/>
            <pc:sldMk cId="1253310669" sldId="318"/>
            <ac:spMk id="468" creationId="{A4702D39-8192-C52C-2F3B-3E557314E2B0}"/>
          </ac:spMkLst>
        </pc:spChg>
        <pc:spChg chg="mod">
          <ac:chgData name="Alex Min" userId="9ef0a85645ad0c76" providerId="LiveId" clId="{C01502B7-B7CD-439E-979E-2C1F2D097248}" dt="2025-10-19T02:47:53.853" v="11798" actId="20577"/>
          <ac:spMkLst>
            <pc:docMk/>
            <pc:sldMk cId="1253310669" sldId="318"/>
            <ac:spMk id="469" creationId="{EE336B4E-EE2B-1022-13D2-72299229BA01}"/>
          </ac:spMkLst>
        </pc:spChg>
        <pc:spChg chg="mod">
          <ac:chgData name="Alex Min" userId="9ef0a85645ad0c76" providerId="LiveId" clId="{C01502B7-B7CD-439E-979E-2C1F2D097248}" dt="2025-10-19T02:47:47.701" v="11793" actId="571"/>
          <ac:spMkLst>
            <pc:docMk/>
            <pc:sldMk cId="1253310669" sldId="318"/>
            <ac:spMk id="470" creationId="{DC20C7DE-B5BF-9849-02C2-0D0DB6AADE98}"/>
          </ac:spMkLst>
        </pc:spChg>
        <pc:spChg chg="mod">
          <ac:chgData name="Alex Min" userId="9ef0a85645ad0c76" providerId="LiveId" clId="{C01502B7-B7CD-439E-979E-2C1F2D097248}" dt="2025-10-17T06:40:49.035" v="4535" actId="1076"/>
          <ac:spMkLst>
            <pc:docMk/>
            <pc:sldMk cId="1253310669" sldId="318"/>
            <ac:spMk id="471" creationId="{6CF5212E-210B-929E-CF68-ACB9A2C80056}"/>
          </ac:spMkLst>
        </pc:spChg>
        <pc:spChg chg="add mod">
          <ac:chgData name="Alex Min" userId="9ef0a85645ad0c76" providerId="LiveId" clId="{C01502B7-B7CD-439E-979E-2C1F2D097248}" dt="2025-10-19T02:47:04.660" v="11789" actId="207"/>
          <ac:spMkLst>
            <pc:docMk/>
            <pc:sldMk cId="1253310669" sldId="318"/>
            <ac:spMk id="476" creationId="{68DD3E84-2EE9-31D0-424C-289F95D96918}"/>
          </ac:spMkLst>
        </pc:spChg>
        <pc:spChg chg="mod">
          <ac:chgData name="Alex Min" userId="9ef0a85645ad0c76" providerId="LiveId" clId="{C01502B7-B7CD-439E-979E-2C1F2D097248}" dt="2025-10-17T06:55:18.866" v="5080" actId="404"/>
          <ac:spMkLst>
            <pc:docMk/>
            <pc:sldMk cId="1253310669" sldId="318"/>
            <ac:spMk id="498" creationId="{1FF99B52-B09D-8FD0-82CA-53AED9AA35E5}"/>
          </ac:spMkLst>
        </pc:spChg>
        <pc:spChg chg="mod">
          <ac:chgData name="Alex Min" userId="9ef0a85645ad0c76" providerId="LiveId" clId="{C01502B7-B7CD-439E-979E-2C1F2D097248}" dt="2025-10-17T06:56:01.539" v="5098" actId="1076"/>
          <ac:spMkLst>
            <pc:docMk/>
            <pc:sldMk cId="1253310669" sldId="318"/>
            <ac:spMk id="499" creationId="{F8CB46BC-7529-756E-0001-D9E1AE7C14A7}"/>
          </ac:spMkLst>
        </pc:spChg>
        <pc:spChg chg="mod">
          <ac:chgData name="Alex Min" userId="9ef0a85645ad0c76" providerId="LiveId" clId="{C01502B7-B7CD-439E-979E-2C1F2D097248}" dt="2025-10-17T06:55:47.463" v="5093" actId="1076"/>
          <ac:spMkLst>
            <pc:docMk/>
            <pc:sldMk cId="1253310669" sldId="318"/>
            <ac:spMk id="500" creationId="{5EBA02E7-EF99-3CEE-6540-224B0846783C}"/>
          </ac:spMkLst>
        </pc:spChg>
        <pc:spChg chg="mod">
          <ac:chgData name="Alex Min" userId="9ef0a85645ad0c76" providerId="LiveId" clId="{C01502B7-B7CD-439E-979E-2C1F2D097248}" dt="2025-10-17T06:55:55.951" v="5097" actId="1076"/>
          <ac:spMkLst>
            <pc:docMk/>
            <pc:sldMk cId="1253310669" sldId="318"/>
            <ac:spMk id="501" creationId="{1977434D-376D-2C5D-862E-5FB3FB182ACF}"/>
          </ac:spMkLst>
        </pc:spChg>
        <pc:grpChg chg="add mod">
          <ac:chgData name="Alex Min" userId="9ef0a85645ad0c76" providerId="LiveId" clId="{C01502B7-B7CD-439E-979E-2C1F2D097248}" dt="2025-10-17T05:57:36.815" v="3738" actId="571"/>
          <ac:grpSpMkLst>
            <pc:docMk/>
            <pc:sldMk cId="1253310669" sldId="318"/>
            <ac:grpSpMk id="3" creationId="{77DBB565-F037-B84B-3903-853CE55823F9}"/>
          </ac:grpSpMkLst>
        </pc:grpChg>
        <pc:grpChg chg="mod">
          <ac:chgData name="Alex Min" userId="9ef0a85645ad0c76" providerId="LiveId" clId="{C01502B7-B7CD-439E-979E-2C1F2D097248}" dt="2025-10-17T05:57:36.815" v="3738" actId="571"/>
          <ac:grpSpMkLst>
            <pc:docMk/>
            <pc:sldMk cId="1253310669" sldId="318"/>
            <ac:grpSpMk id="4" creationId="{B3D7612E-CF61-2424-6A50-D46E2FE6473B}"/>
          </ac:grpSpMkLst>
        </pc:grpChg>
        <pc:grpChg chg="mod">
          <ac:chgData name="Alex Min" userId="9ef0a85645ad0c76" providerId="LiveId" clId="{C01502B7-B7CD-439E-979E-2C1F2D097248}" dt="2025-10-19T01:11:44.498" v="9336" actId="1076"/>
          <ac:grpSpMkLst>
            <pc:docMk/>
            <pc:sldMk cId="1253310669" sldId="318"/>
            <ac:grpSpMk id="492" creationId="{AB7A22F0-209F-F248-8D73-7AA7E96EBAC2}"/>
          </ac:grpSpMkLst>
        </pc:grpChg>
        <pc:grpChg chg="add mod">
          <ac:chgData name="Alex Min" userId="9ef0a85645ad0c76" providerId="LiveId" clId="{C01502B7-B7CD-439E-979E-2C1F2D097248}" dt="2025-10-17T06:55:20.950" v="5081" actId="1076"/>
          <ac:grpSpMkLst>
            <pc:docMk/>
            <pc:sldMk cId="1253310669" sldId="318"/>
            <ac:grpSpMk id="496" creationId="{87EF7D64-DE8E-6679-841E-62A396347956}"/>
          </ac:grpSpMkLst>
        </pc:grpChg>
        <pc:grpChg chg="mod">
          <ac:chgData name="Alex Min" userId="9ef0a85645ad0c76" providerId="LiveId" clId="{C01502B7-B7CD-439E-979E-2C1F2D097248}" dt="2025-10-17T06:55:05.717" v="5072"/>
          <ac:grpSpMkLst>
            <pc:docMk/>
            <pc:sldMk cId="1253310669" sldId="318"/>
            <ac:grpSpMk id="497" creationId="{711FB304-860A-D754-95B9-623D24005A29}"/>
          </ac:grpSpMkLst>
        </pc:grpChg>
        <pc:graphicFrameChg chg="mod modGraphic">
          <ac:chgData name="Alex Min" userId="9ef0a85645ad0c76" providerId="LiveId" clId="{C01502B7-B7CD-439E-979E-2C1F2D097248}" dt="2025-10-17T05:55:12.317" v="3334" actId="14100"/>
          <ac:graphicFrameMkLst>
            <pc:docMk/>
            <pc:sldMk cId="1253310669" sldId="318"/>
            <ac:graphicFrameMk id="6" creationId="{B69B6D4A-D8F8-991B-FD01-275C9A7D79FD}"/>
          </ac:graphicFrameMkLst>
        </pc:graphicFrameChg>
        <pc:graphicFrameChg chg="add mod">
          <ac:chgData name="Alex Min" userId="9ef0a85645ad0c76" providerId="LiveId" clId="{C01502B7-B7CD-439E-979E-2C1F2D097248}" dt="2025-10-19T02:43:50.472" v="11754" actId="14100"/>
          <ac:graphicFrameMkLst>
            <pc:docMk/>
            <pc:sldMk cId="1253310669" sldId="318"/>
            <ac:graphicFrameMk id="10" creationId="{C4DDD8F1-58D2-B569-CFBC-C094F30B192E}"/>
          </ac:graphicFrameMkLst>
        </pc:graphicFrameChg>
        <pc:graphicFrameChg chg="add del mod">
          <ac:chgData name="Alex Min" userId="9ef0a85645ad0c76" providerId="LiveId" clId="{C01502B7-B7CD-439E-979E-2C1F2D097248}" dt="2025-10-19T02:45:54.681" v="11777" actId="478"/>
          <ac:graphicFrameMkLst>
            <pc:docMk/>
            <pc:sldMk cId="1253310669" sldId="318"/>
            <ac:graphicFrameMk id="11" creationId="{5BFBF4AD-4018-22AD-ABE9-885F172C5BAD}"/>
          </ac:graphicFrameMkLst>
        </pc:graphicFrameChg>
        <pc:graphicFrameChg chg="add mod modGraphic">
          <ac:chgData name="Alex Min" userId="9ef0a85645ad0c76" providerId="LiveId" clId="{C01502B7-B7CD-439E-979E-2C1F2D097248}" dt="2025-10-19T03:51:04.707" v="11863" actId="207"/>
          <ac:graphicFrameMkLst>
            <pc:docMk/>
            <pc:sldMk cId="1253310669" sldId="318"/>
            <ac:graphicFrameMk id="18" creationId="{8A930160-0765-80BB-318F-BB591CF057C9}"/>
          </ac:graphicFrameMkLst>
        </pc:graphicFrameChg>
        <pc:cxnChg chg="add mod">
          <ac:chgData name="Alex Min" userId="9ef0a85645ad0c76" providerId="LiveId" clId="{C01502B7-B7CD-439E-979E-2C1F2D097248}" dt="2025-10-19T02:46:50.051" v="11787" actId="208"/>
          <ac:cxnSpMkLst>
            <pc:docMk/>
            <pc:sldMk cId="1253310669" sldId="318"/>
            <ac:cxnSpMk id="484" creationId="{C2D1DD65-117A-9CD2-CDBE-72F83533B9ED}"/>
          </ac:cxnSpMkLst>
        </pc:cxnChg>
        <pc:cxnChg chg="add mod">
          <ac:chgData name="Alex Min" userId="9ef0a85645ad0c76" providerId="LiveId" clId="{C01502B7-B7CD-439E-979E-2C1F2D097248}" dt="2025-10-19T02:46:47.784" v="11786" actId="208"/>
          <ac:cxnSpMkLst>
            <pc:docMk/>
            <pc:sldMk cId="1253310669" sldId="318"/>
            <ac:cxnSpMk id="485" creationId="{A81FC240-F518-D077-73DA-87C3E51A8133}"/>
          </ac:cxnSpMkLst>
        </pc:cxnChg>
      </pc:sldChg>
      <pc:sldChg chg="addSp delSp modSp add mod ord">
        <pc:chgData name="Alex Min" userId="9ef0a85645ad0c76" providerId="LiveId" clId="{C01502B7-B7CD-439E-979E-2C1F2D097248}" dt="2025-10-19T06:42:43.893" v="16919" actId="20577"/>
        <pc:sldMkLst>
          <pc:docMk/>
          <pc:sldMk cId="794654" sldId="319"/>
        </pc:sldMkLst>
        <pc:spChg chg="add mod">
          <ac:chgData name="Alex Min" userId="9ef0a85645ad0c76" providerId="LiveId" clId="{C01502B7-B7CD-439E-979E-2C1F2D097248}" dt="2025-10-19T02:29:23.578" v="11550" actId="207"/>
          <ac:spMkLst>
            <pc:docMk/>
            <pc:sldMk cId="794654" sldId="319"/>
            <ac:spMk id="3" creationId="{774E9B61-F1A4-CD59-B444-F80E35128AE0}"/>
          </ac:spMkLst>
        </pc:spChg>
        <pc:spChg chg="add mod">
          <ac:chgData name="Alex Min" userId="9ef0a85645ad0c76" providerId="LiveId" clId="{C01502B7-B7CD-439E-979E-2C1F2D097248}" dt="2025-10-19T02:23:42.268" v="11322" actId="20577"/>
          <ac:spMkLst>
            <pc:docMk/>
            <pc:sldMk cId="794654" sldId="319"/>
            <ac:spMk id="8" creationId="{91277C22-726A-B5FB-97FD-75DB0BED23CD}"/>
          </ac:spMkLst>
        </pc:spChg>
        <pc:spChg chg="mod">
          <ac:chgData name="Alex Min" userId="9ef0a85645ad0c76" providerId="LiveId" clId="{C01502B7-B7CD-439E-979E-2C1F2D097248}" dt="2025-10-19T01:04:27.847" v="8786"/>
          <ac:spMkLst>
            <pc:docMk/>
            <pc:sldMk cId="794654" sldId="319"/>
            <ac:spMk id="9" creationId="{63119BB3-F102-D0B3-EE26-4274F9A83AE2}"/>
          </ac:spMkLst>
        </pc:spChg>
        <pc:spChg chg="mod">
          <ac:chgData name="Alex Min" userId="9ef0a85645ad0c76" providerId="LiveId" clId="{C01502B7-B7CD-439E-979E-2C1F2D097248}" dt="2025-10-19T01:04:27.847" v="8786"/>
          <ac:spMkLst>
            <pc:docMk/>
            <pc:sldMk cId="794654" sldId="319"/>
            <ac:spMk id="10" creationId="{B57C640B-54CF-E956-2627-12F5DDD247A4}"/>
          </ac:spMkLst>
        </pc:spChg>
        <pc:spChg chg="add mod">
          <ac:chgData name="Alex Min" userId="9ef0a85645ad0c76" providerId="LiveId" clId="{C01502B7-B7CD-439E-979E-2C1F2D097248}" dt="2025-10-19T01:06:01.312" v="8820" actId="164"/>
          <ac:spMkLst>
            <pc:docMk/>
            <pc:sldMk cId="794654" sldId="319"/>
            <ac:spMk id="11" creationId="{C29F930C-C43C-2DCE-EFB9-BC09E112A284}"/>
          </ac:spMkLst>
        </pc:spChg>
        <pc:spChg chg="mod">
          <ac:chgData name="Alex Min" userId="9ef0a85645ad0c76" providerId="LiveId" clId="{C01502B7-B7CD-439E-979E-2C1F2D097248}" dt="2025-10-19T01:04:27.847" v="8786"/>
          <ac:spMkLst>
            <pc:docMk/>
            <pc:sldMk cId="794654" sldId="319"/>
            <ac:spMk id="12" creationId="{08723583-8BC1-E4B7-E3AE-925CD64CB89B}"/>
          </ac:spMkLst>
        </pc:spChg>
        <pc:spChg chg="mod">
          <ac:chgData name="Alex Min" userId="9ef0a85645ad0c76" providerId="LiveId" clId="{C01502B7-B7CD-439E-979E-2C1F2D097248}" dt="2025-10-19T01:04:27.847" v="8786"/>
          <ac:spMkLst>
            <pc:docMk/>
            <pc:sldMk cId="794654" sldId="319"/>
            <ac:spMk id="13" creationId="{1799C049-1BE9-EAB3-86D7-FA2DC7C524F6}"/>
          </ac:spMkLst>
        </pc:spChg>
        <pc:spChg chg="add mod">
          <ac:chgData name="Alex Min" userId="9ef0a85645ad0c76" providerId="LiveId" clId="{C01502B7-B7CD-439E-979E-2C1F2D097248}" dt="2025-10-19T01:47:06.637" v="10412" actId="1076"/>
          <ac:spMkLst>
            <pc:docMk/>
            <pc:sldMk cId="794654" sldId="319"/>
            <ac:spMk id="14" creationId="{D43B049F-1BE3-4B2A-8D34-BDC8A89494FF}"/>
          </ac:spMkLst>
        </pc:spChg>
        <pc:spChg chg="mod">
          <ac:chgData name="Alex Min" userId="9ef0a85645ad0c76" providerId="LiveId" clId="{C01502B7-B7CD-439E-979E-2C1F2D097248}" dt="2025-10-19T01:06:03.562" v="8822" actId="571"/>
          <ac:spMkLst>
            <pc:docMk/>
            <pc:sldMk cId="794654" sldId="319"/>
            <ac:spMk id="17" creationId="{622B20DB-B1CF-256D-E11B-AC235A908229}"/>
          </ac:spMkLst>
        </pc:spChg>
        <pc:spChg chg="mod">
          <ac:chgData name="Alex Min" userId="9ef0a85645ad0c76" providerId="LiveId" clId="{C01502B7-B7CD-439E-979E-2C1F2D097248}" dt="2025-10-19T01:06:03.562" v="8822" actId="571"/>
          <ac:spMkLst>
            <pc:docMk/>
            <pc:sldMk cId="794654" sldId="319"/>
            <ac:spMk id="18" creationId="{32C1997A-8C6E-B750-736F-B510938EE4E9}"/>
          </ac:spMkLst>
        </pc:spChg>
        <pc:spChg chg="mod">
          <ac:chgData name="Alex Min" userId="9ef0a85645ad0c76" providerId="LiveId" clId="{C01502B7-B7CD-439E-979E-2C1F2D097248}" dt="2025-10-19T01:06:03.562" v="8822" actId="571"/>
          <ac:spMkLst>
            <pc:docMk/>
            <pc:sldMk cId="794654" sldId="319"/>
            <ac:spMk id="19" creationId="{F25BE903-A989-5418-14C2-A6B1AA9DA6F0}"/>
          </ac:spMkLst>
        </pc:spChg>
        <pc:spChg chg="add mod">
          <ac:chgData name="Alex Min" userId="9ef0a85645ad0c76" providerId="LiveId" clId="{C01502B7-B7CD-439E-979E-2C1F2D097248}" dt="2025-10-19T01:02:02.972" v="8734" actId="164"/>
          <ac:spMkLst>
            <pc:docMk/>
            <pc:sldMk cId="794654" sldId="319"/>
            <ac:spMk id="20" creationId="{3228FEAF-81F7-3235-1F5F-B87FCB817964}"/>
          </ac:spMkLst>
        </pc:spChg>
        <pc:spChg chg="add mod">
          <ac:chgData name="Alex Min" userId="9ef0a85645ad0c76" providerId="LiveId" clId="{C01502B7-B7CD-439E-979E-2C1F2D097248}" dt="2025-10-19T01:06:01.312" v="8820" actId="164"/>
          <ac:spMkLst>
            <pc:docMk/>
            <pc:sldMk cId="794654" sldId="319"/>
            <ac:spMk id="21" creationId="{39BFD0CC-A861-E918-EADF-8E896169E9A1}"/>
          </ac:spMkLst>
        </pc:spChg>
        <pc:spChg chg="add mod">
          <ac:chgData name="Alex Min" userId="9ef0a85645ad0c76" providerId="LiveId" clId="{C01502B7-B7CD-439E-979E-2C1F2D097248}" dt="2025-10-19T01:02:02.972" v="8734" actId="164"/>
          <ac:spMkLst>
            <pc:docMk/>
            <pc:sldMk cId="794654" sldId="319"/>
            <ac:spMk id="22" creationId="{3F95853B-E89F-0B48-5538-8CBE9ECEA59F}"/>
          </ac:spMkLst>
        </pc:spChg>
        <pc:spChg chg="add del mod">
          <ac:chgData name="Alex Min" userId="9ef0a85645ad0c76" providerId="LiveId" clId="{C01502B7-B7CD-439E-979E-2C1F2D097248}" dt="2025-10-19T01:06:01.312" v="8820" actId="164"/>
          <ac:spMkLst>
            <pc:docMk/>
            <pc:sldMk cId="794654" sldId="319"/>
            <ac:spMk id="23" creationId="{33EC3DD2-FADE-9456-BEA4-DE4858559BDC}"/>
          </ac:spMkLst>
        </pc:spChg>
        <pc:spChg chg="add mod">
          <ac:chgData name="Alex Min" userId="9ef0a85645ad0c76" providerId="LiveId" clId="{C01502B7-B7CD-439E-979E-2C1F2D097248}" dt="2025-10-19T01:06:01.312" v="8820" actId="164"/>
          <ac:spMkLst>
            <pc:docMk/>
            <pc:sldMk cId="794654" sldId="319"/>
            <ac:spMk id="24" creationId="{ED86B16B-EA14-4396-EBB9-8A2E365D01A3}"/>
          </ac:spMkLst>
        </pc:spChg>
        <pc:spChg chg="mod">
          <ac:chgData name="Alex Min" userId="9ef0a85645ad0c76" providerId="LiveId" clId="{C01502B7-B7CD-439E-979E-2C1F2D097248}" dt="2025-10-19T01:06:03.562" v="8822" actId="571"/>
          <ac:spMkLst>
            <pc:docMk/>
            <pc:sldMk cId="794654" sldId="319"/>
            <ac:spMk id="25" creationId="{CD2824F1-F11C-8DAC-96A5-8F622472FC27}"/>
          </ac:spMkLst>
        </pc:spChg>
        <pc:spChg chg="add mod">
          <ac:chgData name="Alex Min" userId="9ef0a85645ad0c76" providerId="LiveId" clId="{C01502B7-B7CD-439E-979E-2C1F2D097248}" dt="2025-10-19T01:12:10.848" v="9360" actId="20577"/>
          <ac:spMkLst>
            <pc:docMk/>
            <pc:sldMk cId="794654" sldId="319"/>
            <ac:spMk id="26" creationId="{086FEC94-4781-011A-0DBF-A7BC0610497A}"/>
          </ac:spMkLst>
        </pc:spChg>
        <pc:spChg chg="add mod">
          <ac:chgData name="Alex Min" userId="9ef0a85645ad0c76" providerId="LiveId" clId="{C01502B7-B7CD-439E-979E-2C1F2D097248}" dt="2025-10-19T01:52:32.441" v="11028" actId="1076"/>
          <ac:spMkLst>
            <pc:docMk/>
            <pc:sldMk cId="794654" sldId="319"/>
            <ac:spMk id="27" creationId="{A4111EF4-A7A7-B6A9-5A4F-047CD6A42FB8}"/>
          </ac:spMkLst>
        </pc:spChg>
        <pc:spChg chg="add del mod topLvl">
          <ac:chgData name="Alex Min" userId="9ef0a85645ad0c76" providerId="LiveId" clId="{C01502B7-B7CD-439E-979E-2C1F2D097248}" dt="2025-10-19T01:18:56.260" v="9618"/>
          <ac:spMkLst>
            <pc:docMk/>
            <pc:sldMk cId="794654" sldId="319"/>
            <ac:spMk id="28" creationId="{30211D07-69E9-F056-66D3-E72117805260}"/>
          </ac:spMkLst>
        </pc:spChg>
        <pc:spChg chg="add del mod topLvl">
          <ac:chgData name="Alex Min" userId="9ef0a85645ad0c76" providerId="LiveId" clId="{C01502B7-B7CD-439E-979E-2C1F2D097248}" dt="2025-10-19T01:18:56.260" v="9618"/>
          <ac:spMkLst>
            <pc:docMk/>
            <pc:sldMk cId="794654" sldId="319"/>
            <ac:spMk id="29" creationId="{2C01CF01-4A59-A2CF-7340-73D73A162B2C}"/>
          </ac:spMkLst>
        </pc:spChg>
        <pc:spChg chg="mod">
          <ac:chgData name="Alex Min" userId="9ef0a85645ad0c76" providerId="LiveId" clId="{C01502B7-B7CD-439E-979E-2C1F2D097248}" dt="2025-10-19T01:46:44.989" v="10409" actId="1076"/>
          <ac:spMkLst>
            <pc:docMk/>
            <pc:sldMk cId="794654" sldId="319"/>
            <ac:spMk id="31" creationId="{706D1528-12B2-67F9-1EE0-C198AC92DD6F}"/>
          </ac:spMkLst>
        </pc:spChg>
        <pc:spChg chg="add mod">
          <ac:chgData name="Alex Min" userId="9ef0a85645ad0c76" providerId="LiveId" clId="{C01502B7-B7CD-439E-979E-2C1F2D097248}" dt="2025-10-19T01:46:44.989" v="10409" actId="1076"/>
          <ac:spMkLst>
            <pc:docMk/>
            <pc:sldMk cId="794654" sldId="319"/>
            <ac:spMk id="32" creationId="{94B71B2C-17C0-8532-460F-1182D0C4813D}"/>
          </ac:spMkLst>
        </pc:spChg>
        <pc:spChg chg="add mod">
          <ac:chgData name="Alex Min" userId="9ef0a85645ad0c76" providerId="LiveId" clId="{C01502B7-B7CD-439E-979E-2C1F2D097248}" dt="2025-10-19T01:19:53.084" v="9666" actId="571"/>
          <ac:spMkLst>
            <pc:docMk/>
            <pc:sldMk cId="794654" sldId="319"/>
            <ac:spMk id="33" creationId="{0419BFD6-E87B-ED25-0EE6-5F9C9FF0638A}"/>
          </ac:spMkLst>
        </pc:spChg>
        <pc:spChg chg="add mod">
          <ac:chgData name="Alex Min" userId="9ef0a85645ad0c76" providerId="LiveId" clId="{C01502B7-B7CD-439E-979E-2C1F2D097248}" dt="2025-10-19T01:19:53.084" v="9666" actId="571"/>
          <ac:spMkLst>
            <pc:docMk/>
            <pc:sldMk cId="794654" sldId="319"/>
            <ac:spMk id="34" creationId="{3F36EEA0-5E0A-E4F2-3006-C1A36ADFAD94}"/>
          </ac:spMkLst>
        </pc:spChg>
        <pc:spChg chg="add mod">
          <ac:chgData name="Alex Min" userId="9ef0a85645ad0c76" providerId="LiveId" clId="{C01502B7-B7CD-439E-979E-2C1F2D097248}" dt="2025-10-19T01:19:53.084" v="9666" actId="571"/>
          <ac:spMkLst>
            <pc:docMk/>
            <pc:sldMk cId="794654" sldId="319"/>
            <ac:spMk id="35" creationId="{1375021F-B953-6851-C426-DE9988C65308}"/>
          </ac:spMkLst>
        </pc:spChg>
        <pc:spChg chg="mod">
          <ac:chgData name="Alex Min" userId="9ef0a85645ad0c76" providerId="LiveId" clId="{C01502B7-B7CD-439E-979E-2C1F2D097248}" dt="2025-10-19T01:33:24.171" v="9959" actId="1076"/>
          <ac:spMkLst>
            <pc:docMk/>
            <pc:sldMk cId="794654" sldId="319"/>
            <ac:spMk id="38" creationId="{D76C2266-CAFA-C42C-A175-D52550851E31}"/>
          </ac:spMkLst>
        </pc:spChg>
        <pc:spChg chg="mod">
          <ac:chgData name="Alex Min" userId="9ef0a85645ad0c76" providerId="LiveId" clId="{C01502B7-B7CD-439E-979E-2C1F2D097248}" dt="2025-10-19T01:33:24.171" v="9959" actId="1076"/>
          <ac:spMkLst>
            <pc:docMk/>
            <pc:sldMk cId="794654" sldId="319"/>
            <ac:spMk id="39" creationId="{894A5A1F-941A-0066-5C8D-BE8D2799F038}"/>
          </ac:spMkLst>
        </pc:spChg>
        <pc:spChg chg="mod">
          <ac:chgData name="Alex Min" userId="9ef0a85645ad0c76" providerId="LiveId" clId="{C01502B7-B7CD-439E-979E-2C1F2D097248}" dt="2025-10-19T01:33:04.219" v="9956" actId="1076"/>
          <ac:spMkLst>
            <pc:docMk/>
            <pc:sldMk cId="794654" sldId="319"/>
            <ac:spMk id="41" creationId="{BA119336-1E60-5C3C-AFA9-8F8C643D543D}"/>
          </ac:spMkLst>
        </pc:spChg>
        <pc:spChg chg="mod ord">
          <ac:chgData name="Alex Min" userId="9ef0a85645ad0c76" providerId="LiveId" clId="{C01502B7-B7CD-439E-979E-2C1F2D097248}" dt="2025-10-19T01:33:04.219" v="9956" actId="1076"/>
          <ac:spMkLst>
            <pc:docMk/>
            <pc:sldMk cId="794654" sldId="319"/>
            <ac:spMk id="42" creationId="{9B5680DF-C5E5-E8A6-3DDA-BA32D4C523EA}"/>
          </ac:spMkLst>
        </pc:spChg>
        <pc:spChg chg="add mod">
          <ac:chgData name="Alex Min" userId="9ef0a85645ad0c76" providerId="LiveId" clId="{C01502B7-B7CD-439E-979E-2C1F2D097248}" dt="2025-10-19T01:24:21.459" v="9826" actId="571"/>
          <ac:spMkLst>
            <pc:docMk/>
            <pc:sldMk cId="794654" sldId="319"/>
            <ac:spMk id="43" creationId="{28F45A3F-CB68-E18E-F223-4042C1C1D513}"/>
          </ac:spMkLst>
        </pc:spChg>
        <pc:spChg chg="add mod">
          <ac:chgData name="Alex Min" userId="9ef0a85645ad0c76" providerId="LiveId" clId="{C01502B7-B7CD-439E-979E-2C1F2D097248}" dt="2025-10-19T01:47:06.637" v="10412" actId="1076"/>
          <ac:spMkLst>
            <pc:docMk/>
            <pc:sldMk cId="794654" sldId="319"/>
            <ac:spMk id="44" creationId="{C3FC70D6-18AC-BC1C-BEE4-065530FC15FE}"/>
          </ac:spMkLst>
        </pc:spChg>
        <pc:spChg chg="add mod">
          <ac:chgData name="Alex Min" userId="9ef0a85645ad0c76" providerId="LiveId" clId="{C01502B7-B7CD-439E-979E-2C1F2D097248}" dt="2025-10-19T01:46:44.989" v="10409" actId="1076"/>
          <ac:spMkLst>
            <pc:docMk/>
            <pc:sldMk cId="794654" sldId="319"/>
            <ac:spMk id="62" creationId="{DA6AF005-5841-D620-4E44-F08E5CDB9345}"/>
          </ac:spMkLst>
        </pc:spChg>
        <pc:spChg chg="add mod">
          <ac:chgData name="Alex Min" userId="9ef0a85645ad0c76" providerId="LiveId" clId="{C01502B7-B7CD-439E-979E-2C1F2D097248}" dt="2025-10-19T01:29:59.884" v="9927" actId="571"/>
          <ac:spMkLst>
            <pc:docMk/>
            <pc:sldMk cId="794654" sldId="319"/>
            <ac:spMk id="448" creationId="{FD48F9A2-22D4-4934-4125-FF8573065296}"/>
          </ac:spMkLst>
        </pc:spChg>
        <pc:spChg chg="add mod">
          <ac:chgData name="Alex Min" userId="9ef0a85645ad0c76" providerId="LiveId" clId="{C01502B7-B7CD-439E-979E-2C1F2D097248}" dt="2025-10-19T01:29:59.884" v="9927" actId="571"/>
          <ac:spMkLst>
            <pc:docMk/>
            <pc:sldMk cId="794654" sldId="319"/>
            <ac:spMk id="449" creationId="{4CFB4662-E409-EB72-9B08-68840D1C2FDB}"/>
          </ac:spMkLst>
        </pc:spChg>
        <pc:spChg chg="add del mod">
          <ac:chgData name="Alex Min" userId="9ef0a85645ad0c76" providerId="LiveId" clId="{C01502B7-B7CD-439E-979E-2C1F2D097248}" dt="2025-10-19T01:44:41.306" v="10374" actId="478"/>
          <ac:spMkLst>
            <pc:docMk/>
            <pc:sldMk cId="794654" sldId="319"/>
            <ac:spMk id="450" creationId="{2CF446A5-5B63-B69F-B654-6B6A325A78C8}"/>
          </ac:spMkLst>
        </pc:spChg>
        <pc:spChg chg="add mod">
          <ac:chgData name="Alex Min" userId="9ef0a85645ad0c76" providerId="LiveId" clId="{C01502B7-B7CD-439E-979E-2C1F2D097248}" dt="2025-10-19T01:46:50.319" v="10410" actId="1076"/>
          <ac:spMkLst>
            <pc:docMk/>
            <pc:sldMk cId="794654" sldId="319"/>
            <ac:spMk id="451" creationId="{C2922514-241F-BADF-25AE-FFD5BD1E5D96}"/>
          </ac:spMkLst>
        </pc:spChg>
        <pc:spChg chg="mod">
          <ac:chgData name="Alex Min" userId="9ef0a85645ad0c76" providerId="LiveId" clId="{C01502B7-B7CD-439E-979E-2C1F2D097248}" dt="2025-10-19T01:33:53.883" v="9964" actId="1076"/>
          <ac:spMkLst>
            <pc:docMk/>
            <pc:sldMk cId="794654" sldId="319"/>
            <ac:spMk id="453" creationId="{5CA5112A-BA9B-0264-DC53-916D23741B67}"/>
          </ac:spMkLst>
        </pc:spChg>
        <pc:spChg chg="mod">
          <ac:chgData name="Alex Min" userId="9ef0a85645ad0c76" providerId="LiveId" clId="{C01502B7-B7CD-439E-979E-2C1F2D097248}" dt="2025-10-19T01:41:42.126" v="10226" actId="20577"/>
          <ac:spMkLst>
            <pc:docMk/>
            <pc:sldMk cId="794654" sldId="319"/>
            <ac:spMk id="454" creationId="{3E124283-46F7-6CCE-79A0-FE811454A2AC}"/>
          </ac:spMkLst>
        </pc:spChg>
        <pc:spChg chg="mod">
          <ac:chgData name="Alex Min" userId="9ef0a85645ad0c76" providerId="LiveId" clId="{C01502B7-B7CD-439E-979E-2C1F2D097248}" dt="2025-10-19T01:33:46.442" v="9963" actId="1076"/>
          <ac:spMkLst>
            <pc:docMk/>
            <pc:sldMk cId="794654" sldId="319"/>
            <ac:spMk id="456" creationId="{C7B45C53-A8C4-9A9C-0C4A-DB183528E95E}"/>
          </ac:spMkLst>
        </pc:spChg>
        <pc:spChg chg="mod">
          <ac:chgData name="Alex Min" userId="9ef0a85645ad0c76" providerId="LiveId" clId="{C01502B7-B7CD-439E-979E-2C1F2D097248}" dt="2025-10-19T01:38:51.484" v="10076" actId="20577"/>
          <ac:spMkLst>
            <pc:docMk/>
            <pc:sldMk cId="794654" sldId="319"/>
            <ac:spMk id="457" creationId="{80D047B2-06BC-90DA-2B9B-E1F1ABEAA867}"/>
          </ac:spMkLst>
        </pc:spChg>
        <pc:spChg chg="add del mod">
          <ac:chgData name="Alex Min" userId="9ef0a85645ad0c76" providerId="LiveId" clId="{C01502B7-B7CD-439E-979E-2C1F2D097248}" dt="2025-10-19T01:39:53.493" v="10098" actId="478"/>
          <ac:spMkLst>
            <pc:docMk/>
            <pc:sldMk cId="794654" sldId="319"/>
            <ac:spMk id="458" creationId="{6E1D109E-55C4-894C-73F6-EBB92D5D9BB6}"/>
          </ac:spMkLst>
        </pc:spChg>
        <pc:spChg chg="mod">
          <ac:chgData name="Alex Min" userId="9ef0a85645ad0c76" providerId="LiveId" clId="{C01502B7-B7CD-439E-979E-2C1F2D097248}" dt="2025-10-19T01:41:05.322" v="10152" actId="571"/>
          <ac:spMkLst>
            <pc:docMk/>
            <pc:sldMk cId="794654" sldId="319"/>
            <ac:spMk id="462" creationId="{3C3098B4-13C1-DC3D-D146-8DC52F27A137}"/>
          </ac:spMkLst>
        </pc:spChg>
        <pc:spChg chg="mod">
          <ac:chgData name="Alex Min" userId="9ef0a85645ad0c76" providerId="LiveId" clId="{C01502B7-B7CD-439E-979E-2C1F2D097248}" dt="2025-10-19T01:41:05.322" v="10152" actId="571"/>
          <ac:spMkLst>
            <pc:docMk/>
            <pc:sldMk cId="794654" sldId="319"/>
            <ac:spMk id="463" creationId="{764BB979-2264-9B78-1D51-5240C85E4AEE}"/>
          </ac:spMkLst>
        </pc:spChg>
        <pc:spChg chg="mod">
          <ac:chgData name="Alex Min" userId="9ef0a85645ad0c76" providerId="LiveId" clId="{C01502B7-B7CD-439E-979E-2C1F2D097248}" dt="2025-10-19T01:41:05.322" v="10152" actId="571"/>
          <ac:spMkLst>
            <pc:docMk/>
            <pc:sldMk cId="794654" sldId="319"/>
            <ac:spMk id="464" creationId="{33F9DA28-0771-B36E-6C96-678664D63459}"/>
          </ac:spMkLst>
        </pc:spChg>
        <pc:spChg chg="add mod">
          <ac:chgData name="Alex Min" userId="9ef0a85645ad0c76" providerId="LiveId" clId="{C01502B7-B7CD-439E-979E-2C1F2D097248}" dt="2025-10-19T01:41:28.434" v="10161" actId="571"/>
          <ac:spMkLst>
            <pc:docMk/>
            <pc:sldMk cId="794654" sldId="319"/>
            <ac:spMk id="466" creationId="{5CCAD3A1-8DC4-52D2-1216-47530A42CD68}"/>
          </ac:spMkLst>
        </pc:spChg>
        <pc:spChg chg="mod">
          <ac:chgData name="Alex Min" userId="9ef0a85645ad0c76" providerId="LiveId" clId="{C01502B7-B7CD-439E-979E-2C1F2D097248}" dt="2025-10-19T01:41:28.434" v="10161" actId="571"/>
          <ac:spMkLst>
            <pc:docMk/>
            <pc:sldMk cId="794654" sldId="319"/>
            <ac:spMk id="469" creationId="{7650553F-E744-BE05-2348-6BC2FD6F6335}"/>
          </ac:spMkLst>
        </pc:spChg>
        <pc:spChg chg="mod">
          <ac:chgData name="Alex Min" userId="9ef0a85645ad0c76" providerId="LiveId" clId="{C01502B7-B7CD-439E-979E-2C1F2D097248}" dt="2025-10-19T01:41:28.434" v="10161" actId="571"/>
          <ac:spMkLst>
            <pc:docMk/>
            <pc:sldMk cId="794654" sldId="319"/>
            <ac:spMk id="470" creationId="{E1C3411C-DF7E-0114-2FD6-FD55123A2E01}"/>
          </ac:spMkLst>
        </pc:spChg>
        <pc:spChg chg="mod">
          <ac:chgData name="Alex Min" userId="9ef0a85645ad0c76" providerId="LiveId" clId="{C01502B7-B7CD-439E-979E-2C1F2D097248}" dt="2025-10-19T01:41:28.434" v="10161" actId="571"/>
          <ac:spMkLst>
            <pc:docMk/>
            <pc:sldMk cId="794654" sldId="319"/>
            <ac:spMk id="471" creationId="{53298D8B-0F0A-636C-9C8F-85337B28E623}"/>
          </ac:spMkLst>
        </pc:spChg>
        <pc:spChg chg="mod">
          <ac:chgData name="Alex Min" userId="9ef0a85645ad0c76" providerId="LiveId" clId="{C01502B7-B7CD-439E-979E-2C1F2D097248}" dt="2025-10-19T01:46:30.789" v="10405" actId="12788"/>
          <ac:spMkLst>
            <pc:docMk/>
            <pc:sldMk cId="794654" sldId="319"/>
            <ac:spMk id="474" creationId="{F46EEEA9-AE75-11DB-0B89-8B6974CE4B6B}"/>
          </ac:spMkLst>
        </pc:spChg>
        <pc:spChg chg="mod">
          <ac:chgData name="Alex Min" userId="9ef0a85645ad0c76" providerId="LiveId" clId="{C01502B7-B7CD-439E-979E-2C1F2D097248}" dt="2025-10-19T01:46:30.789" v="10405" actId="12788"/>
          <ac:spMkLst>
            <pc:docMk/>
            <pc:sldMk cId="794654" sldId="319"/>
            <ac:spMk id="475" creationId="{10E31A0B-F7D7-F7C5-8A4E-2DD80E9A8B06}"/>
          </ac:spMkLst>
        </pc:spChg>
        <pc:spChg chg="mod">
          <ac:chgData name="Alex Min" userId="9ef0a85645ad0c76" providerId="LiveId" clId="{C01502B7-B7CD-439E-979E-2C1F2D097248}" dt="2025-10-19T01:46:30.789" v="10405" actId="12788"/>
          <ac:spMkLst>
            <pc:docMk/>
            <pc:sldMk cId="794654" sldId="319"/>
            <ac:spMk id="476" creationId="{E4BB4FE2-7D61-FDBF-1F78-AFE0A8969EFC}"/>
          </ac:spMkLst>
        </pc:spChg>
        <pc:spChg chg="mod">
          <ac:chgData name="Alex Min" userId="9ef0a85645ad0c76" providerId="LiveId" clId="{C01502B7-B7CD-439E-979E-2C1F2D097248}" dt="2025-10-19T01:42:05.659" v="10279" actId="1076"/>
          <ac:spMkLst>
            <pc:docMk/>
            <pc:sldMk cId="794654" sldId="319"/>
            <ac:spMk id="479" creationId="{32D9DBBC-A734-18BC-EC87-67FB1888EE88}"/>
          </ac:spMkLst>
        </pc:spChg>
        <pc:spChg chg="mod">
          <ac:chgData name="Alex Min" userId="9ef0a85645ad0c76" providerId="LiveId" clId="{C01502B7-B7CD-439E-979E-2C1F2D097248}" dt="2025-10-19T01:42:05.659" v="10279" actId="1076"/>
          <ac:spMkLst>
            <pc:docMk/>
            <pc:sldMk cId="794654" sldId="319"/>
            <ac:spMk id="480" creationId="{26C86087-D396-20C2-00D7-E552DFD8F430}"/>
          </ac:spMkLst>
        </pc:spChg>
        <pc:spChg chg="mod">
          <ac:chgData name="Alex Min" userId="9ef0a85645ad0c76" providerId="LiveId" clId="{C01502B7-B7CD-439E-979E-2C1F2D097248}" dt="2025-10-19T01:42:05.659" v="10279" actId="1076"/>
          <ac:spMkLst>
            <pc:docMk/>
            <pc:sldMk cId="794654" sldId="319"/>
            <ac:spMk id="481" creationId="{01E7A359-8632-6F75-C9FB-0C6F251BD632}"/>
          </ac:spMkLst>
        </pc:spChg>
        <pc:spChg chg="mod">
          <ac:chgData name="Alex Min" userId="9ef0a85645ad0c76" providerId="LiveId" clId="{C01502B7-B7CD-439E-979E-2C1F2D097248}" dt="2025-10-19T01:46:34.673" v="10407" actId="12788"/>
          <ac:spMkLst>
            <pc:docMk/>
            <pc:sldMk cId="794654" sldId="319"/>
            <ac:spMk id="484" creationId="{6CCA77AD-E6F3-721D-C32F-78F26FF42DE4}"/>
          </ac:spMkLst>
        </pc:spChg>
        <pc:spChg chg="mod">
          <ac:chgData name="Alex Min" userId="9ef0a85645ad0c76" providerId="LiveId" clId="{C01502B7-B7CD-439E-979E-2C1F2D097248}" dt="2025-10-19T01:46:34.673" v="10407" actId="12788"/>
          <ac:spMkLst>
            <pc:docMk/>
            <pc:sldMk cId="794654" sldId="319"/>
            <ac:spMk id="485" creationId="{CD9B9054-E751-D02B-9910-64286E75FF0E}"/>
          </ac:spMkLst>
        </pc:spChg>
        <pc:spChg chg="mod">
          <ac:chgData name="Alex Min" userId="9ef0a85645ad0c76" providerId="LiveId" clId="{C01502B7-B7CD-439E-979E-2C1F2D097248}" dt="2025-10-19T01:46:34.673" v="10407" actId="12788"/>
          <ac:spMkLst>
            <pc:docMk/>
            <pc:sldMk cId="794654" sldId="319"/>
            <ac:spMk id="486" creationId="{D395AB37-EB3B-D7B0-9E45-473EE55424E9}"/>
          </ac:spMkLst>
        </pc:spChg>
        <pc:spChg chg="mod">
          <ac:chgData name="Alex Min" userId="9ef0a85645ad0c76" providerId="LiveId" clId="{C01502B7-B7CD-439E-979E-2C1F2D097248}" dt="2025-10-19T01:48:30.672" v="10415" actId="1076"/>
          <ac:spMkLst>
            <pc:docMk/>
            <pc:sldMk cId="794654" sldId="319"/>
            <ac:spMk id="489" creationId="{1DD0E7AA-07B7-1776-BF99-6C0362A807A6}"/>
          </ac:spMkLst>
        </pc:spChg>
        <pc:spChg chg="mod">
          <ac:chgData name="Alex Min" userId="9ef0a85645ad0c76" providerId="LiveId" clId="{C01502B7-B7CD-439E-979E-2C1F2D097248}" dt="2025-10-19T01:48:30.672" v="10415" actId="1076"/>
          <ac:spMkLst>
            <pc:docMk/>
            <pc:sldMk cId="794654" sldId="319"/>
            <ac:spMk id="490" creationId="{4624E521-E7EA-FA69-8C13-E8C92FE0B5A8}"/>
          </ac:spMkLst>
        </pc:spChg>
        <pc:spChg chg="mod">
          <ac:chgData name="Alex Min" userId="9ef0a85645ad0c76" providerId="LiveId" clId="{C01502B7-B7CD-439E-979E-2C1F2D097248}" dt="2025-10-19T01:48:30.672" v="10415" actId="1076"/>
          <ac:spMkLst>
            <pc:docMk/>
            <pc:sldMk cId="794654" sldId="319"/>
            <ac:spMk id="491" creationId="{11E95A25-9A91-2CAB-16DF-7136D4F4228C}"/>
          </ac:spMkLst>
        </pc:spChg>
        <pc:spChg chg="add mod ord">
          <ac:chgData name="Alex Min" userId="9ef0a85645ad0c76" providerId="LiveId" clId="{C01502B7-B7CD-439E-979E-2C1F2D097248}" dt="2025-10-19T01:45:36.967" v="10382" actId="1076"/>
          <ac:spMkLst>
            <pc:docMk/>
            <pc:sldMk cId="794654" sldId="319"/>
            <ac:spMk id="495" creationId="{1D09AC05-70B8-402A-056F-4018AFDDBBA3}"/>
          </ac:spMkLst>
        </pc:spChg>
        <pc:spChg chg="mod">
          <ac:chgData name="Alex Min" userId="9ef0a85645ad0c76" providerId="LiveId" clId="{C01502B7-B7CD-439E-979E-2C1F2D097248}" dt="2025-10-19T01:42:28.042" v="10288" actId="571"/>
          <ac:spMkLst>
            <pc:docMk/>
            <pc:sldMk cId="794654" sldId="319"/>
            <ac:spMk id="497" creationId="{E1A6A387-772D-D405-D790-840BFB027802}"/>
          </ac:spMkLst>
        </pc:spChg>
        <pc:spChg chg="mod">
          <ac:chgData name="Alex Min" userId="9ef0a85645ad0c76" providerId="LiveId" clId="{C01502B7-B7CD-439E-979E-2C1F2D097248}" dt="2025-10-19T01:42:28.042" v="10288" actId="571"/>
          <ac:spMkLst>
            <pc:docMk/>
            <pc:sldMk cId="794654" sldId="319"/>
            <ac:spMk id="498" creationId="{DD93484D-2E24-D536-1BB3-F9CFC9BBE409}"/>
          </ac:spMkLst>
        </pc:spChg>
        <pc:spChg chg="mod">
          <ac:chgData name="Alex Min" userId="9ef0a85645ad0c76" providerId="LiveId" clId="{C01502B7-B7CD-439E-979E-2C1F2D097248}" dt="2025-10-19T01:42:28.042" v="10288" actId="571"/>
          <ac:spMkLst>
            <pc:docMk/>
            <pc:sldMk cId="794654" sldId="319"/>
            <ac:spMk id="499" creationId="{4F2E4D97-FAC8-400B-4E4D-0D13276FDF05}"/>
          </ac:spMkLst>
        </pc:spChg>
        <pc:spChg chg="add mod">
          <ac:chgData name="Alex Min" userId="9ef0a85645ad0c76" providerId="LiveId" clId="{C01502B7-B7CD-439E-979E-2C1F2D097248}" dt="2025-10-19T01:43:05.013" v="10352" actId="571"/>
          <ac:spMkLst>
            <pc:docMk/>
            <pc:sldMk cId="794654" sldId="319"/>
            <ac:spMk id="500" creationId="{F77ED1FE-7168-8CD7-5168-876E8DBF3326}"/>
          </ac:spMkLst>
        </pc:spChg>
        <pc:spChg chg="add del mod">
          <ac:chgData name="Alex Min" userId="9ef0a85645ad0c76" providerId="LiveId" clId="{C01502B7-B7CD-439E-979E-2C1F2D097248}" dt="2025-10-19T01:45:45.164" v="10386" actId="478"/>
          <ac:spMkLst>
            <pc:docMk/>
            <pc:sldMk cId="794654" sldId="319"/>
            <ac:spMk id="517" creationId="{C61FC4B0-29D2-FE93-29C3-73B13DA1ABC2}"/>
          </ac:spMkLst>
        </pc:spChg>
        <pc:spChg chg="add mod">
          <ac:chgData name="Alex Min" userId="9ef0a85645ad0c76" providerId="LiveId" clId="{C01502B7-B7CD-439E-979E-2C1F2D097248}" dt="2025-10-19T01:46:30.789" v="10405" actId="12788"/>
          <ac:spMkLst>
            <pc:docMk/>
            <pc:sldMk cId="794654" sldId="319"/>
            <ac:spMk id="518" creationId="{52042B26-B7F5-9C74-494F-9CE410BB4D23}"/>
          </ac:spMkLst>
        </pc:spChg>
        <pc:spChg chg="add mod">
          <ac:chgData name="Alex Min" userId="9ef0a85645ad0c76" providerId="LiveId" clId="{C01502B7-B7CD-439E-979E-2C1F2D097248}" dt="2025-10-19T01:46:23.276" v="10403" actId="1076"/>
          <ac:spMkLst>
            <pc:docMk/>
            <pc:sldMk cId="794654" sldId="319"/>
            <ac:spMk id="519" creationId="{0AE6BD10-F825-B5DB-DB66-C433098A761F}"/>
          </ac:spMkLst>
        </pc:spChg>
        <pc:spChg chg="add mod">
          <ac:chgData name="Alex Min" userId="9ef0a85645ad0c76" providerId="LiveId" clId="{C01502B7-B7CD-439E-979E-2C1F2D097248}" dt="2025-10-19T01:46:38.805" v="10408" actId="1076"/>
          <ac:spMkLst>
            <pc:docMk/>
            <pc:sldMk cId="794654" sldId="319"/>
            <ac:spMk id="520" creationId="{BA40B38A-B63F-DC5E-071C-979273A03656}"/>
          </ac:spMkLst>
        </pc:spChg>
        <pc:spChg chg="add mod">
          <ac:chgData name="Alex Min" userId="9ef0a85645ad0c76" providerId="LiveId" clId="{C01502B7-B7CD-439E-979E-2C1F2D097248}" dt="2025-10-19T01:48:30.672" v="10415" actId="1076"/>
          <ac:spMkLst>
            <pc:docMk/>
            <pc:sldMk cId="794654" sldId="319"/>
            <ac:spMk id="521" creationId="{32A16B9F-8CF3-627F-211C-325FFA85087C}"/>
          </ac:spMkLst>
        </pc:spChg>
        <pc:spChg chg="add mod">
          <ac:chgData name="Alex Min" userId="9ef0a85645ad0c76" providerId="LiveId" clId="{C01502B7-B7CD-439E-979E-2C1F2D097248}" dt="2025-10-19T02:28:15.455" v="11482" actId="20577"/>
          <ac:spMkLst>
            <pc:docMk/>
            <pc:sldMk cId="794654" sldId="319"/>
            <ac:spMk id="523" creationId="{2B4D80E4-7FA8-27C5-7B90-CC4050BA86EA}"/>
          </ac:spMkLst>
        </pc:spChg>
        <pc:spChg chg="add mod">
          <ac:chgData name="Alex Min" userId="9ef0a85645ad0c76" providerId="LiveId" clId="{C01502B7-B7CD-439E-979E-2C1F2D097248}" dt="2025-10-19T06:42:43.893" v="16919" actId="20577"/>
          <ac:spMkLst>
            <pc:docMk/>
            <pc:sldMk cId="794654" sldId="319"/>
            <ac:spMk id="524" creationId="{81DC0D8F-3FBA-409B-E5B1-8690300A0877}"/>
          </ac:spMkLst>
        </pc:spChg>
        <pc:grpChg chg="add del mod">
          <ac:chgData name="Alex Min" userId="9ef0a85645ad0c76" providerId="LiveId" clId="{C01502B7-B7CD-439E-979E-2C1F2D097248}" dt="2025-10-19T02:23:07.217" v="11236" actId="478"/>
          <ac:grpSpMkLst>
            <pc:docMk/>
            <pc:sldMk cId="794654" sldId="319"/>
            <ac:grpSpMk id="4" creationId="{D4076469-F02F-F7A8-32B2-C5270257804B}"/>
          </ac:grpSpMkLst>
        </pc:grpChg>
        <pc:grpChg chg="add mod ord">
          <ac:chgData name="Alex Min" userId="9ef0a85645ad0c76" providerId="LiveId" clId="{C01502B7-B7CD-439E-979E-2C1F2D097248}" dt="2025-10-19T01:44:09.851" v="10369" actId="166"/>
          <ac:grpSpMkLst>
            <pc:docMk/>
            <pc:sldMk cId="794654" sldId="319"/>
            <ac:grpSpMk id="5" creationId="{66477844-CBD7-2EE4-F85B-E9C3F9F2CD23}"/>
          </ac:grpSpMkLst>
        </pc:grpChg>
        <pc:grpChg chg="mod">
          <ac:chgData name="Alex Min" userId="9ef0a85645ad0c76" providerId="LiveId" clId="{C01502B7-B7CD-439E-979E-2C1F2D097248}" dt="2025-10-19T01:04:27.847" v="8786"/>
          <ac:grpSpMkLst>
            <pc:docMk/>
            <pc:sldMk cId="794654" sldId="319"/>
            <ac:grpSpMk id="7" creationId="{F17B3D78-67D0-7278-7550-856D570DAB97}"/>
          </ac:grpSpMkLst>
        </pc:grpChg>
        <pc:grpChg chg="add del mod">
          <ac:chgData name="Alex Min" userId="9ef0a85645ad0c76" providerId="LiveId" clId="{C01502B7-B7CD-439E-979E-2C1F2D097248}" dt="2025-10-19T02:23:07.217" v="11236" actId="478"/>
          <ac:grpSpMkLst>
            <pc:docMk/>
            <pc:sldMk cId="794654" sldId="319"/>
            <ac:grpSpMk id="15" creationId="{C1655F2F-7193-3509-2C1D-3E9DBF23A854}"/>
          </ac:grpSpMkLst>
        </pc:grpChg>
        <pc:grpChg chg="add mod">
          <ac:chgData name="Alex Min" userId="9ef0a85645ad0c76" providerId="LiveId" clId="{C01502B7-B7CD-439E-979E-2C1F2D097248}" dt="2025-10-19T01:06:03.562" v="8822" actId="571"/>
          <ac:grpSpMkLst>
            <pc:docMk/>
            <pc:sldMk cId="794654" sldId="319"/>
            <ac:grpSpMk id="16" creationId="{BB7B0744-B24A-D9B0-E960-F51431810A76}"/>
          </ac:grpSpMkLst>
        </pc:grpChg>
        <pc:grpChg chg="add del mod">
          <ac:chgData name="Alex Min" userId="9ef0a85645ad0c76" providerId="LiveId" clId="{C01502B7-B7CD-439E-979E-2C1F2D097248}" dt="2025-10-19T01:18:52.918" v="9617" actId="165"/>
          <ac:grpSpMkLst>
            <pc:docMk/>
            <pc:sldMk cId="794654" sldId="319"/>
            <ac:grpSpMk id="30" creationId="{9B723DC7-6069-1DE9-BF79-FE64B90DC8B3}"/>
          </ac:grpSpMkLst>
        </pc:grpChg>
        <pc:grpChg chg="add mod">
          <ac:chgData name="Alex Min" userId="9ef0a85645ad0c76" providerId="LiveId" clId="{C01502B7-B7CD-439E-979E-2C1F2D097248}" dt="2025-10-19T01:46:44.989" v="10409" actId="1076"/>
          <ac:grpSpMkLst>
            <pc:docMk/>
            <pc:sldMk cId="794654" sldId="319"/>
            <ac:grpSpMk id="36" creationId="{BCB58C00-3B9A-7099-C315-B224EF9C0D28}"/>
          </ac:grpSpMkLst>
        </pc:grpChg>
        <pc:grpChg chg="add del mod">
          <ac:chgData name="Alex Min" userId="9ef0a85645ad0c76" providerId="LiveId" clId="{C01502B7-B7CD-439E-979E-2C1F2D097248}" dt="2025-10-19T01:42:19.592" v="10283" actId="478"/>
          <ac:grpSpMkLst>
            <pc:docMk/>
            <pc:sldMk cId="794654" sldId="319"/>
            <ac:grpSpMk id="37" creationId="{764335A3-03EA-BE94-1BCE-5D88D11D25DD}"/>
          </ac:grpSpMkLst>
        </pc:grpChg>
        <pc:grpChg chg="add del mod">
          <ac:chgData name="Alex Min" userId="9ef0a85645ad0c76" providerId="LiveId" clId="{C01502B7-B7CD-439E-979E-2C1F2D097248}" dt="2025-10-19T01:42:02.907" v="10277" actId="478"/>
          <ac:grpSpMkLst>
            <pc:docMk/>
            <pc:sldMk cId="794654" sldId="319"/>
            <ac:grpSpMk id="40" creationId="{05702D6B-AF55-A23F-1605-911D48FD876A}"/>
          </ac:grpSpMkLst>
        </pc:grpChg>
        <pc:grpChg chg="add mod">
          <ac:chgData name="Alex Min" userId="9ef0a85645ad0c76" providerId="LiveId" clId="{C01502B7-B7CD-439E-979E-2C1F2D097248}" dt="2025-10-19T01:47:06.637" v="10412" actId="1076"/>
          <ac:grpSpMkLst>
            <pc:docMk/>
            <pc:sldMk cId="794654" sldId="319"/>
            <ac:grpSpMk id="45" creationId="{349D0B80-167E-6673-BC90-04BD8746C2E8}"/>
          </ac:grpSpMkLst>
        </pc:grpChg>
        <pc:grpChg chg="add del mod">
          <ac:chgData name="Alex Min" userId="9ef0a85645ad0c76" providerId="LiveId" clId="{C01502B7-B7CD-439E-979E-2C1F2D097248}" dt="2025-10-19T01:41:44.776" v="10228" actId="478"/>
          <ac:grpSpMkLst>
            <pc:docMk/>
            <pc:sldMk cId="794654" sldId="319"/>
            <ac:grpSpMk id="452" creationId="{3B89A508-BEC9-6939-2B03-CD985E0FB959}"/>
          </ac:grpSpMkLst>
        </pc:grpChg>
        <pc:grpChg chg="add del mod">
          <ac:chgData name="Alex Min" userId="9ef0a85645ad0c76" providerId="LiveId" clId="{C01502B7-B7CD-439E-979E-2C1F2D097248}" dt="2025-10-19T01:41:25.805" v="10159" actId="478"/>
          <ac:grpSpMkLst>
            <pc:docMk/>
            <pc:sldMk cId="794654" sldId="319"/>
            <ac:grpSpMk id="455" creationId="{54E5C0ED-AF5C-D639-0E2A-1BB257241E51}"/>
          </ac:grpSpMkLst>
        </pc:grpChg>
        <pc:grpChg chg="add mod">
          <ac:chgData name="Alex Min" userId="9ef0a85645ad0c76" providerId="LiveId" clId="{C01502B7-B7CD-439E-979E-2C1F2D097248}" dt="2025-10-19T01:46:44.989" v="10409" actId="1076"/>
          <ac:grpSpMkLst>
            <pc:docMk/>
            <pc:sldMk cId="794654" sldId="319"/>
            <ac:grpSpMk id="459" creationId="{A22940D9-EF96-BED2-9412-D459973C8B2C}"/>
          </ac:grpSpMkLst>
        </pc:grpChg>
        <pc:grpChg chg="add mod">
          <ac:chgData name="Alex Min" userId="9ef0a85645ad0c76" providerId="LiveId" clId="{C01502B7-B7CD-439E-979E-2C1F2D097248}" dt="2025-10-19T01:41:05.322" v="10152" actId="571"/>
          <ac:grpSpMkLst>
            <pc:docMk/>
            <pc:sldMk cId="794654" sldId="319"/>
            <ac:grpSpMk id="460" creationId="{1BD0B011-0E4A-E3B0-9074-3122738D638B}"/>
          </ac:grpSpMkLst>
        </pc:grpChg>
        <pc:grpChg chg="mod">
          <ac:chgData name="Alex Min" userId="9ef0a85645ad0c76" providerId="LiveId" clId="{C01502B7-B7CD-439E-979E-2C1F2D097248}" dt="2025-10-19T01:41:05.322" v="10152" actId="571"/>
          <ac:grpSpMkLst>
            <pc:docMk/>
            <pc:sldMk cId="794654" sldId="319"/>
            <ac:grpSpMk id="461" creationId="{DD85C232-22C3-E54F-FB8F-25DC21D09AAD}"/>
          </ac:grpSpMkLst>
        </pc:grpChg>
        <pc:grpChg chg="add mod">
          <ac:chgData name="Alex Min" userId="9ef0a85645ad0c76" providerId="LiveId" clId="{C01502B7-B7CD-439E-979E-2C1F2D097248}" dt="2025-10-19T01:41:28.434" v="10161" actId="571"/>
          <ac:grpSpMkLst>
            <pc:docMk/>
            <pc:sldMk cId="794654" sldId="319"/>
            <ac:grpSpMk id="467" creationId="{73465527-D9D9-BEA6-2F9E-E57FD99EEAE5}"/>
          </ac:grpSpMkLst>
        </pc:grpChg>
        <pc:grpChg chg="mod">
          <ac:chgData name="Alex Min" userId="9ef0a85645ad0c76" providerId="LiveId" clId="{C01502B7-B7CD-439E-979E-2C1F2D097248}" dt="2025-10-19T01:41:28.434" v="10161" actId="571"/>
          <ac:grpSpMkLst>
            <pc:docMk/>
            <pc:sldMk cId="794654" sldId="319"/>
            <ac:grpSpMk id="468" creationId="{4A2EB289-CBAC-E62B-1A85-022FAAE1B466}"/>
          </ac:grpSpMkLst>
        </pc:grpChg>
        <pc:grpChg chg="add mod">
          <ac:chgData name="Alex Min" userId="9ef0a85645ad0c76" providerId="LiveId" clId="{C01502B7-B7CD-439E-979E-2C1F2D097248}" dt="2025-10-19T01:46:30.789" v="10405" actId="12788"/>
          <ac:grpSpMkLst>
            <pc:docMk/>
            <pc:sldMk cId="794654" sldId="319"/>
            <ac:grpSpMk id="472" creationId="{36D8A27C-EF3E-876D-E62D-299535DB2D4C}"/>
          </ac:grpSpMkLst>
        </pc:grpChg>
        <pc:grpChg chg="mod">
          <ac:chgData name="Alex Min" userId="9ef0a85645ad0c76" providerId="LiveId" clId="{C01502B7-B7CD-439E-979E-2C1F2D097248}" dt="2025-10-19T01:46:30.789" v="10405" actId="12788"/>
          <ac:grpSpMkLst>
            <pc:docMk/>
            <pc:sldMk cId="794654" sldId="319"/>
            <ac:grpSpMk id="473" creationId="{E47B04F1-8A2C-688C-F6D7-DF53ED626A39}"/>
          </ac:grpSpMkLst>
        </pc:grpChg>
        <pc:grpChg chg="add mod">
          <ac:chgData name="Alex Min" userId="9ef0a85645ad0c76" providerId="LiveId" clId="{C01502B7-B7CD-439E-979E-2C1F2D097248}" dt="2025-10-19T01:44:04.577" v="10368" actId="166"/>
          <ac:grpSpMkLst>
            <pc:docMk/>
            <pc:sldMk cId="794654" sldId="319"/>
            <ac:grpSpMk id="477" creationId="{826A6C7A-41DD-2D3A-4FDB-08F690DABD76}"/>
          </ac:grpSpMkLst>
        </pc:grpChg>
        <pc:grpChg chg="mod">
          <ac:chgData name="Alex Min" userId="9ef0a85645ad0c76" providerId="LiveId" clId="{C01502B7-B7CD-439E-979E-2C1F2D097248}" dt="2025-10-19T01:42:05.659" v="10279" actId="1076"/>
          <ac:grpSpMkLst>
            <pc:docMk/>
            <pc:sldMk cId="794654" sldId="319"/>
            <ac:grpSpMk id="478" creationId="{471F7E13-F41D-B346-6ED1-EA0411002BED}"/>
          </ac:grpSpMkLst>
        </pc:grpChg>
        <pc:grpChg chg="add mod">
          <ac:chgData name="Alex Min" userId="9ef0a85645ad0c76" providerId="LiveId" clId="{C01502B7-B7CD-439E-979E-2C1F2D097248}" dt="2025-10-19T01:46:34.673" v="10407" actId="12788"/>
          <ac:grpSpMkLst>
            <pc:docMk/>
            <pc:sldMk cId="794654" sldId="319"/>
            <ac:grpSpMk id="482" creationId="{B81C8520-EB4C-5890-7432-65C334BBB2EB}"/>
          </ac:grpSpMkLst>
        </pc:grpChg>
        <pc:grpChg chg="mod">
          <ac:chgData name="Alex Min" userId="9ef0a85645ad0c76" providerId="LiveId" clId="{C01502B7-B7CD-439E-979E-2C1F2D097248}" dt="2025-10-19T01:46:34.673" v="10407" actId="12788"/>
          <ac:grpSpMkLst>
            <pc:docMk/>
            <pc:sldMk cId="794654" sldId="319"/>
            <ac:grpSpMk id="483" creationId="{71B1A4AB-187F-5F3D-ED4A-291D0264CA5B}"/>
          </ac:grpSpMkLst>
        </pc:grpChg>
        <pc:grpChg chg="add mod">
          <ac:chgData name="Alex Min" userId="9ef0a85645ad0c76" providerId="LiveId" clId="{C01502B7-B7CD-439E-979E-2C1F2D097248}" dt="2025-10-19T01:48:30.672" v="10415" actId="1076"/>
          <ac:grpSpMkLst>
            <pc:docMk/>
            <pc:sldMk cId="794654" sldId="319"/>
            <ac:grpSpMk id="487" creationId="{498E79FF-66DD-55F7-ED0C-97BDDDD015F0}"/>
          </ac:grpSpMkLst>
        </pc:grpChg>
        <pc:grpChg chg="mod">
          <ac:chgData name="Alex Min" userId="9ef0a85645ad0c76" providerId="LiveId" clId="{C01502B7-B7CD-439E-979E-2C1F2D097248}" dt="2025-10-19T01:48:30.672" v="10415" actId="1076"/>
          <ac:grpSpMkLst>
            <pc:docMk/>
            <pc:sldMk cId="794654" sldId="319"/>
            <ac:grpSpMk id="488" creationId="{3AB1850B-F4DD-ECA8-EBA0-EEBE9D9693D1}"/>
          </ac:grpSpMkLst>
        </pc:grpChg>
        <pc:grpChg chg="add mod">
          <ac:chgData name="Alex Min" userId="9ef0a85645ad0c76" providerId="LiveId" clId="{C01502B7-B7CD-439E-979E-2C1F2D097248}" dt="2025-10-19T01:42:28.042" v="10288" actId="571"/>
          <ac:grpSpMkLst>
            <pc:docMk/>
            <pc:sldMk cId="794654" sldId="319"/>
            <ac:grpSpMk id="492" creationId="{C26B76F2-F7D5-DABB-BEB3-CD82174507E3}"/>
          </ac:grpSpMkLst>
        </pc:grpChg>
        <pc:grpChg chg="mod">
          <ac:chgData name="Alex Min" userId="9ef0a85645ad0c76" providerId="LiveId" clId="{C01502B7-B7CD-439E-979E-2C1F2D097248}" dt="2025-10-19T01:42:28.042" v="10288" actId="571"/>
          <ac:grpSpMkLst>
            <pc:docMk/>
            <pc:sldMk cId="794654" sldId="319"/>
            <ac:grpSpMk id="493" creationId="{DB52A60D-CCFB-18B4-A4CF-E5ECB65D6548}"/>
          </ac:grpSpMkLst>
        </pc:grpChg>
        <pc:graphicFrameChg chg="modGraphic">
          <ac:chgData name="Alex Min" userId="9ef0a85645ad0c76" providerId="LiveId" clId="{C01502B7-B7CD-439E-979E-2C1F2D097248}" dt="2025-10-17T07:04:41.462" v="5728" actId="20577"/>
          <ac:graphicFrameMkLst>
            <pc:docMk/>
            <pc:sldMk cId="794654" sldId="319"/>
            <ac:graphicFrameMk id="6" creationId="{1E4CE32E-1FAB-9538-AF0F-1D71834642CB}"/>
          </ac:graphicFrameMkLst>
        </pc:graphicFrameChg>
        <pc:graphicFrameChg chg="add mod modGraphic">
          <ac:chgData name="Alex Min" userId="9ef0a85645ad0c76" providerId="LiveId" clId="{C01502B7-B7CD-439E-979E-2C1F2D097248}" dt="2025-10-19T02:27:15.294" v="11416" actId="20577"/>
          <ac:graphicFrameMkLst>
            <pc:docMk/>
            <pc:sldMk cId="794654" sldId="319"/>
            <ac:graphicFrameMk id="496" creationId="{46A888AB-9CA8-500D-E8F3-681BD3C47C41}"/>
          </ac:graphicFrameMkLst>
        </pc:graphicFrameChg>
        <pc:picChg chg="add mod ord">
          <ac:chgData name="Alex Min" userId="9ef0a85645ad0c76" providerId="LiveId" clId="{C01502B7-B7CD-439E-979E-2C1F2D097248}" dt="2025-10-17T08:59:53.140" v="8602" actId="167"/>
          <ac:picMkLst>
            <pc:docMk/>
            <pc:sldMk cId="794654" sldId="319"/>
            <ac:picMk id="494" creationId="{8A6DB56A-86EE-0FDA-9BAE-C6DCF34053BC}"/>
          </ac:picMkLst>
        </pc:picChg>
        <pc:cxnChg chg="add del mod">
          <ac:chgData name="Alex Min" userId="9ef0a85645ad0c76" providerId="LiveId" clId="{C01502B7-B7CD-439E-979E-2C1F2D097248}" dt="2025-10-19T01:42:45.954" v="10342" actId="478"/>
          <ac:cxnSpMkLst>
            <pc:docMk/>
            <pc:sldMk cId="794654" sldId="319"/>
            <ac:cxnSpMk id="47" creationId="{F5D19677-4FB8-F4AE-5F2B-9BE7487B00BF}"/>
          </ac:cxnSpMkLst>
        </pc:cxnChg>
        <pc:cxnChg chg="add del mod">
          <ac:chgData name="Alex Min" userId="9ef0a85645ad0c76" providerId="LiveId" clId="{C01502B7-B7CD-439E-979E-2C1F2D097248}" dt="2025-10-19T01:42:45.545" v="10341" actId="478"/>
          <ac:cxnSpMkLst>
            <pc:docMk/>
            <pc:sldMk cId="794654" sldId="319"/>
            <ac:cxnSpMk id="48" creationId="{736A855D-0B76-B8DE-CC56-0CF7F3B06913}"/>
          </ac:cxnSpMkLst>
        </pc:cxnChg>
        <pc:cxnChg chg="add mod">
          <ac:chgData name="Alex Min" userId="9ef0a85645ad0c76" providerId="LiveId" clId="{C01502B7-B7CD-439E-979E-2C1F2D097248}" dt="2025-10-19T01:47:02.901" v="10411" actId="14100"/>
          <ac:cxnSpMkLst>
            <pc:docMk/>
            <pc:sldMk cId="794654" sldId="319"/>
            <ac:cxnSpMk id="51" creationId="{518A0699-F7F4-D369-BD91-C19C6F86493A}"/>
          </ac:cxnSpMkLst>
        </pc:cxnChg>
        <pc:cxnChg chg="add mod">
          <ac:chgData name="Alex Min" userId="9ef0a85645ad0c76" providerId="LiveId" clId="{C01502B7-B7CD-439E-979E-2C1F2D097248}" dt="2025-10-19T01:46:30.789" v="10405" actId="12788"/>
          <ac:cxnSpMkLst>
            <pc:docMk/>
            <pc:sldMk cId="794654" sldId="319"/>
            <ac:cxnSpMk id="501" creationId="{14E55238-6544-A0D3-EEDC-28401728E681}"/>
          </ac:cxnSpMkLst>
        </pc:cxnChg>
        <pc:cxnChg chg="add mod">
          <ac:chgData name="Alex Min" userId="9ef0a85645ad0c76" providerId="LiveId" clId="{C01502B7-B7CD-439E-979E-2C1F2D097248}" dt="2025-10-19T01:44:26.915" v="10372" actId="14100"/>
          <ac:cxnSpMkLst>
            <pc:docMk/>
            <pc:sldMk cId="794654" sldId="319"/>
            <ac:cxnSpMk id="504" creationId="{F32917B9-B938-B1F4-7783-CE1C39CE9C22}"/>
          </ac:cxnSpMkLst>
        </pc:cxnChg>
        <pc:cxnChg chg="add mod">
          <ac:chgData name="Alex Min" userId="9ef0a85645ad0c76" providerId="LiveId" clId="{C01502B7-B7CD-439E-979E-2C1F2D097248}" dt="2025-10-19T01:46:34.673" v="10407" actId="12788"/>
          <ac:cxnSpMkLst>
            <pc:docMk/>
            <pc:sldMk cId="794654" sldId="319"/>
            <ac:cxnSpMk id="507" creationId="{EE761757-EE09-6DA0-763E-8F922AA4BA90}"/>
          </ac:cxnSpMkLst>
        </pc:cxnChg>
        <pc:cxnChg chg="add mod">
          <ac:chgData name="Alex Min" userId="9ef0a85645ad0c76" providerId="LiveId" clId="{C01502B7-B7CD-439E-979E-2C1F2D097248}" dt="2025-10-19T01:48:30.672" v="10415" actId="1076"/>
          <ac:cxnSpMkLst>
            <pc:docMk/>
            <pc:sldMk cId="794654" sldId="319"/>
            <ac:cxnSpMk id="510" creationId="{5691CDC1-DB06-17EF-7F3A-DA519C82AF27}"/>
          </ac:cxnSpMkLst>
        </pc:cxnChg>
      </pc:sldChg>
      <pc:sldChg chg="addSp delSp modSp add mod ord">
        <pc:chgData name="Alex Min" userId="9ef0a85645ad0c76" providerId="LiveId" clId="{C01502B7-B7CD-439E-979E-2C1F2D097248}" dt="2025-10-19T06:42:21.910" v="16814" actId="1076"/>
        <pc:sldMkLst>
          <pc:docMk/>
          <pc:sldMk cId="3273526790" sldId="320"/>
        </pc:sldMkLst>
        <pc:spChg chg="del">
          <ac:chgData name="Alex Min" userId="9ef0a85645ad0c76" providerId="LiveId" clId="{C01502B7-B7CD-439E-979E-2C1F2D097248}" dt="2025-10-19T03:51:41.644" v="11873" actId="478"/>
          <ac:spMkLst>
            <pc:docMk/>
            <pc:sldMk cId="3273526790" sldId="320"/>
            <ac:spMk id="3" creationId="{CC09C6E3-674F-C452-A897-D401A852A64F}"/>
          </ac:spMkLst>
        </pc:spChg>
        <pc:spChg chg="del">
          <ac:chgData name="Alex Min" userId="9ef0a85645ad0c76" providerId="LiveId" clId="{C01502B7-B7CD-439E-979E-2C1F2D097248}" dt="2025-10-19T04:01:16.822" v="12133" actId="478"/>
          <ac:spMkLst>
            <pc:docMk/>
            <pc:sldMk cId="3273526790" sldId="320"/>
            <ac:spMk id="8" creationId="{1E398C71-855A-2CE1-2DA8-A7240EA6562B}"/>
          </ac:spMkLst>
        </pc:spChg>
        <pc:spChg chg="mod">
          <ac:chgData name="Alex Min" userId="9ef0a85645ad0c76" providerId="LiveId" clId="{C01502B7-B7CD-439E-979E-2C1F2D097248}" dt="2025-10-19T05:37:42.943" v="15221" actId="2711"/>
          <ac:spMkLst>
            <pc:docMk/>
            <pc:sldMk cId="3273526790" sldId="320"/>
            <ac:spMk id="18" creationId="{7F61D0CB-D666-A634-E2E3-B13A68257982}"/>
          </ac:spMkLst>
        </pc:spChg>
        <pc:spChg chg="mod">
          <ac:chgData name="Alex Min" userId="9ef0a85645ad0c76" providerId="LiveId" clId="{C01502B7-B7CD-439E-979E-2C1F2D097248}" dt="2025-10-19T03:51:51.496" v="11875"/>
          <ac:spMkLst>
            <pc:docMk/>
            <pc:sldMk cId="3273526790" sldId="320"/>
            <ac:spMk id="19" creationId="{A9A31550-3DB5-7DE5-CC38-DCC5F4FED83B}"/>
          </ac:spMkLst>
        </pc:spChg>
        <pc:spChg chg="mod">
          <ac:chgData name="Alex Min" userId="9ef0a85645ad0c76" providerId="LiveId" clId="{C01502B7-B7CD-439E-979E-2C1F2D097248}" dt="2025-10-19T03:51:51.496" v="11875"/>
          <ac:spMkLst>
            <pc:docMk/>
            <pc:sldMk cId="3273526790" sldId="320"/>
            <ac:spMk id="20" creationId="{29506603-97F9-5EAE-7FA4-8964E850FAA1}"/>
          </ac:spMkLst>
        </pc:spChg>
        <pc:spChg chg="mod">
          <ac:chgData name="Alex Min" userId="9ef0a85645ad0c76" providerId="LiveId" clId="{C01502B7-B7CD-439E-979E-2C1F2D097248}" dt="2025-10-19T05:37:45.062" v="15222" actId="2711"/>
          <ac:spMkLst>
            <pc:docMk/>
            <pc:sldMk cId="3273526790" sldId="320"/>
            <ac:spMk id="25" creationId="{21929C22-6515-62E0-301A-A33E4FEAC955}"/>
          </ac:spMkLst>
        </pc:spChg>
        <pc:spChg chg="del">
          <ac:chgData name="Alex Min" userId="9ef0a85645ad0c76" providerId="LiveId" clId="{C01502B7-B7CD-439E-979E-2C1F2D097248}" dt="2025-10-19T03:51:41.644" v="11873" actId="478"/>
          <ac:spMkLst>
            <pc:docMk/>
            <pc:sldMk cId="3273526790" sldId="320"/>
            <ac:spMk id="26" creationId="{74F3CDB6-038C-3452-F2E2-1076DF966FA4}"/>
          </ac:spMkLst>
        </pc:spChg>
        <pc:spChg chg="del">
          <ac:chgData name="Alex Min" userId="9ef0a85645ad0c76" providerId="LiveId" clId="{C01502B7-B7CD-439E-979E-2C1F2D097248}" dt="2025-10-19T03:51:41.644" v="11873" actId="478"/>
          <ac:spMkLst>
            <pc:docMk/>
            <pc:sldMk cId="3273526790" sldId="320"/>
            <ac:spMk id="27" creationId="{BD0A26B3-6448-C1A9-CA85-69BCD4F4FB0A}"/>
          </ac:spMkLst>
        </pc:spChg>
        <pc:spChg chg="mod">
          <ac:chgData name="Alex Min" userId="9ef0a85645ad0c76" providerId="LiveId" clId="{C01502B7-B7CD-439E-979E-2C1F2D097248}" dt="2025-10-19T03:55:24.597" v="12003" actId="571"/>
          <ac:spMkLst>
            <pc:docMk/>
            <pc:sldMk cId="3273526790" sldId="320"/>
            <ac:spMk id="28" creationId="{9502592B-105F-2D31-74DC-D613CEAABA11}"/>
          </ac:spMkLst>
        </pc:spChg>
        <pc:spChg chg="mod">
          <ac:chgData name="Alex Min" userId="9ef0a85645ad0c76" providerId="LiveId" clId="{C01502B7-B7CD-439E-979E-2C1F2D097248}" dt="2025-10-19T03:55:24.597" v="12003" actId="571"/>
          <ac:spMkLst>
            <pc:docMk/>
            <pc:sldMk cId="3273526790" sldId="320"/>
            <ac:spMk id="29" creationId="{F2A6AE94-1223-A6C2-764A-13845FFDD483}"/>
          </ac:spMkLst>
        </pc:spChg>
        <pc:spChg chg="add del mod">
          <ac:chgData name="Alex Min" userId="9ef0a85645ad0c76" providerId="LiveId" clId="{C01502B7-B7CD-439E-979E-2C1F2D097248}" dt="2025-10-19T03:59:16.950" v="12132" actId="478"/>
          <ac:spMkLst>
            <pc:docMk/>
            <pc:sldMk cId="3273526790" sldId="320"/>
            <ac:spMk id="37" creationId="{B661A99F-2A53-338E-2BF6-95EFD6D22F41}"/>
          </ac:spMkLst>
        </pc:spChg>
        <pc:spChg chg="add mod">
          <ac:chgData name="Alex Min" userId="9ef0a85645ad0c76" providerId="LiveId" clId="{C01502B7-B7CD-439E-979E-2C1F2D097248}" dt="2025-10-19T03:58:51.115" v="12116" actId="20577"/>
          <ac:spMkLst>
            <pc:docMk/>
            <pc:sldMk cId="3273526790" sldId="320"/>
            <ac:spMk id="38" creationId="{014F2D39-451E-DCBF-14B6-55BAE59EC2F9}"/>
          </ac:spMkLst>
        </pc:spChg>
        <pc:spChg chg="add mod">
          <ac:chgData name="Alex Min" userId="9ef0a85645ad0c76" providerId="LiveId" clId="{C01502B7-B7CD-439E-979E-2C1F2D097248}" dt="2025-10-19T03:58:54.550" v="12123" actId="20577"/>
          <ac:spMkLst>
            <pc:docMk/>
            <pc:sldMk cId="3273526790" sldId="320"/>
            <ac:spMk id="39" creationId="{F3A22667-E261-A6C2-24F0-9657F764F0CD}"/>
          </ac:spMkLst>
        </pc:spChg>
        <pc:spChg chg="add mod">
          <ac:chgData name="Alex Min" userId="9ef0a85645ad0c76" providerId="LiveId" clId="{C01502B7-B7CD-439E-979E-2C1F2D097248}" dt="2025-10-19T04:15:18.323" v="12932" actId="20577"/>
          <ac:spMkLst>
            <pc:docMk/>
            <pc:sldMk cId="3273526790" sldId="320"/>
            <ac:spMk id="40" creationId="{F7A79DB3-90F7-6F4C-033A-BA7EF7271484}"/>
          </ac:spMkLst>
        </pc:spChg>
        <pc:spChg chg="add mod">
          <ac:chgData name="Alex Min" userId="9ef0a85645ad0c76" providerId="LiveId" clId="{C01502B7-B7CD-439E-979E-2C1F2D097248}" dt="2025-10-19T06:42:21.910" v="16814" actId="1076"/>
          <ac:spMkLst>
            <pc:docMk/>
            <pc:sldMk cId="3273526790" sldId="320"/>
            <ac:spMk id="41" creationId="{308B9A59-C4B2-9540-8F30-4C6FE033F4E1}"/>
          </ac:spMkLst>
        </pc:spChg>
        <pc:spChg chg="del">
          <ac:chgData name="Alex Min" userId="9ef0a85645ad0c76" providerId="LiveId" clId="{C01502B7-B7CD-439E-979E-2C1F2D097248}" dt="2025-10-19T03:51:41.644" v="11873" actId="478"/>
          <ac:spMkLst>
            <pc:docMk/>
            <pc:sldMk cId="3273526790" sldId="320"/>
            <ac:spMk id="451" creationId="{22B00C72-3B94-0760-65A8-6FA2EAFF1DF3}"/>
          </ac:spMkLst>
        </pc:spChg>
        <pc:spChg chg="del">
          <ac:chgData name="Alex Min" userId="9ef0a85645ad0c76" providerId="LiveId" clId="{C01502B7-B7CD-439E-979E-2C1F2D097248}" dt="2025-10-19T03:51:41.644" v="11873" actId="478"/>
          <ac:spMkLst>
            <pc:docMk/>
            <pc:sldMk cId="3273526790" sldId="320"/>
            <ac:spMk id="495" creationId="{15128005-8E9E-BDD5-A61B-ED9C98600580}"/>
          </ac:spMkLst>
        </pc:spChg>
        <pc:spChg chg="del">
          <ac:chgData name="Alex Min" userId="9ef0a85645ad0c76" providerId="LiveId" clId="{C01502B7-B7CD-439E-979E-2C1F2D097248}" dt="2025-10-19T03:51:41.644" v="11873" actId="478"/>
          <ac:spMkLst>
            <pc:docMk/>
            <pc:sldMk cId="3273526790" sldId="320"/>
            <ac:spMk id="518" creationId="{8F6AAFF2-6DA2-8E1A-9AEC-F7C32957A068}"/>
          </ac:spMkLst>
        </pc:spChg>
        <pc:spChg chg="del">
          <ac:chgData name="Alex Min" userId="9ef0a85645ad0c76" providerId="LiveId" clId="{C01502B7-B7CD-439E-979E-2C1F2D097248}" dt="2025-10-19T03:51:41.644" v="11873" actId="478"/>
          <ac:spMkLst>
            <pc:docMk/>
            <pc:sldMk cId="3273526790" sldId="320"/>
            <ac:spMk id="519" creationId="{DD045716-D27B-67B3-3798-5D4E1096B671}"/>
          </ac:spMkLst>
        </pc:spChg>
        <pc:spChg chg="del">
          <ac:chgData name="Alex Min" userId="9ef0a85645ad0c76" providerId="LiveId" clId="{C01502B7-B7CD-439E-979E-2C1F2D097248}" dt="2025-10-19T03:51:41.644" v="11873" actId="478"/>
          <ac:spMkLst>
            <pc:docMk/>
            <pc:sldMk cId="3273526790" sldId="320"/>
            <ac:spMk id="520" creationId="{4CB21643-30FA-0C48-2EF9-21C4A09A29DC}"/>
          </ac:spMkLst>
        </pc:spChg>
        <pc:spChg chg="del">
          <ac:chgData name="Alex Min" userId="9ef0a85645ad0c76" providerId="LiveId" clId="{C01502B7-B7CD-439E-979E-2C1F2D097248}" dt="2025-10-19T03:51:41.644" v="11873" actId="478"/>
          <ac:spMkLst>
            <pc:docMk/>
            <pc:sldMk cId="3273526790" sldId="320"/>
            <ac:spMk id="521" creationId="{1634F1BA-5AC7-E924-66D0-6BD9985BEF56}"/>
          </ac:spMkLst>
        </pc:spChg>
        <pc:spChg chg="del">
          <ac:chgData name="Alex Min" userId="9ef0a85645ad0c76" providerId="LiveId" clId="{C01502B7-B7CD-439E-979E-2C1F2D097248}" dt="2025-10-19T03:51:41.644" v="11873" actId="478"/>
          <ac:spMkLst>
            <pc:docMk/>
            <pc:sldMk cId="3273526790" sldId="320"/>
            <ac:spMk id="523" creationId="{46861CC4-D7EF-4E03-8CAA-DD20E74557AB}"/>
          </ac:spMkLst>
        </pc:spChg>
        <pc:grpChg chg="add mod">
          <ac:chgData name="Alex Min" userId="9ef0a85645ad0c76" providerId="LiveId" clId="{C01502B7-B7CD-439E-979E-2C1F2D097248}" dt="2025-10-19T03:51:51.496" v="11875"/>
          <ac:grpSpMkLst>
            <pc:docMk/>
            <pc:sldMk cId="3273526790" sldId="320"/>
            <ac:grpSpMk id="16" creationId="{D1947B9E-AE5A-CAE8-1137-1F9851A21D45}"/>
          </ac:grpSpMkLst>
        </pc:grpChg>
        <pc:grpChg chg="mod">
          <ac:chgData name="Alex Min" userId="9ef0a85645ad0c76" providerId="LiveId" clId="{C01502B7-B7CD-439E-979E-2C1F2D097248}" dt="2025-10-19T03:51:51.496" v="11875"/>
          <ac:grpSpMkLst>
            <pc:docMk/>
            <pc:sldMk cId="3273526790" sldId="320"/>
            <ac:grpSpMk id="17" creationId="{8E831A02-8B65-9E79-85D1-1AF0A8C5776D}"/>
          </ac:grpSpMkLst>
        </pc:grpChg>
        <pc:grpChg chg="add mod">
          <ac:chgData name="Alex Min" userId="9ef0a85645ad0c76" providerId="LiveId" clId="{C01502B7-B7CD-439E-979E-2C1F2D097248}" dt="2025-10-19T03:55:24.597" v="12003" actId="571"/>
          <ac:grpSpMkLst>
            <pc:docMk/>
            <pc:sldMk cId="3273526790" sldId="320"/>
            <ac:grpSpMk id="23" creationId="{AE30F660-3621-14E6-27F6-28E10872214D}"/>
          </ac:grpSpMkLst>
        </pc:grpChg>
        <pc:grpChg chg="mod">
          <ac:chgData name="Alex Min" userId="9ef0a85645ad0c76" providerId="LiveId" clId="{C01502B7-B7CD-439E-979E-2C1F2D097248}" dt="2025-10-19T03:55:24.597" v="12003" actId="571"/>
          <ac:grpSpMkLst>
            <pc:docMk/>
            <pc:sldMk cId="3273526790" sldId="320"/>
            <ac:grpSpMk id="24" creationId="{20C28AF9-F5ED-7415-5A99-410B84E17F4C}"/>
          </ac:grpSpMkLst>
        </pc:grpChg>
        <pc:graphicFrameChg chg="add mod modGraphic">
          <ac:chgData name="Alex Min" userId="9ef0a85645ad0c76" providerId="LiveId" clId="{C01502B7-B7CD-439E-979E-2C1F2D097248}" dt="2025-10-19T03:59:10.445" v="12129" actId="404"/>
          <ac:graphicFrameMkLst>
            <pc:docMk/>
            <pc:sldMk cId="3273526790" sldId="320"/>
            <ac:graphicFrameMk id="4" creationId="{038F7698-DC7E-48FA-07B0-4BB3D1920020}"/>
          </ac:graphicFrameMkLst>
        </pc:graphicFrameChg>
        <pc:graphicFrameChg chg="modGraphic">
          <ac:chgData name="Alex Min" userId="9ef0a85645ad0c76" providerId="LiveId" clId="{C01502B7-B7CD-439E-979E-2C1F2D097248}" dt="2025-10-19T05:41:26.794" v="15460" actId="20577"/>
          <ac:graphicFrameMkLst>
            <pc:docMk/>
            <pc:sldMk cId="3273526790" sldId="320"/>
            <ac:graphicFrameMk id="6" creationId="{C4414025-86BD-2B1B-65F1-9440117A3912}"/>
          </ac:graphicFrameMkLst>
        </pc:graphicFrameChg>
        <pc:graphicFrameChg chg="add del mod">
          <ac:chgData name="Alex Min" userId="9ef0a85645ad0c76" providerId="LiveId" clId="{C01502B7-B7CD-439E-979E-2C1F2D097248}" dt="2025-10-19T03:53:44.672" v="11947" actId="478"/>
          <ac:graphicFrameMkLst>
            <pc:docMk/>
            <pc:sldMk cId="3273526790" sldId="320"/>
            <ac:graphicFrameMk id="15" creationId="{3C2A200A-F759-CD17-B98F-DA6AE174A013}"/>
          </ac:graphicFrameMkLst>
        </pc:graphicFrameChg>
        <pc:graphicFrameChg chg="add mod">
          <ac:chgData name="Alex Min" userId="9ef0a85645ad0c76" providerId="LiveId" clId="{C01502B7-B7CD-439E-979E-2C1F2D097248}" dt="2025-10-19T03:53:54.201" v="11948"/>
          <ac:graphicFrameMkLst>
            <pc:docMk/>
            <pc:sldMk cId="3273526790" sldId="320"/>
            <ac:graphicFrameMk id="21" creationId="{14301BA4-6D20-76FF-9717-B12DBE519D30}"/>
          </ac:graphicFrameMkLst>
        </pc:graphicFrameChg>
        <pc:graphicFrameChg chg="add mod ord">
          <ac:chgData name="Alex Min" userId="9ef0a85645ad0c76" providerId="LiveId" clId="{C01502B7-B7CD-439E-979E-2C1F2D097248}" dt="2025-10-19T03:55:18.085" v="12001" actId="167"/>
          <ac:graphicFrameMkLst>
            <pc:docMk/>
            <pc:sldMk cId="3273526790" sldId="320"/>
            <ac:graphicFrameMk id="22" creationId="{9E4B4E02-31E9-B8B1-160D-AE9104F4C695}"/>
          </ac:graphicFrameMkLst>
        </pc:graphicFrameChg>
        <pc:graphicFrameChg chg="add mod">
          <ac:chgData name="Alex Min" userId="9ef0a85645ad0c76" providerId="LiveId" clId="{C01502B7-B7CD-439E-979E-2C1F2D097248}" dt="2025-10-19T03:58:02.258" v="12100" actId="403"/>
          <ac:graphicFrameMkLst>
            <pc:docMk/>
            <pc:sldMk cId="3273526790" sldId="320"/>
            <ac:graphicFrameMk id="34" creationId="{B7B4F16A-B8DA-D399-A8EC-C5499D247C8C}"/>
          </ac:graphicFrameMkLst>
        </pc:graphicFrameChg>
        <pc:graphicFrameChg chg="add mod modGraphic">
          <ac:chgData name="Alex Min" userId="9ef0a85645ad0c76" providerId="LiveId" clId="{C01502B7-B7CD-439E-979E-2C1F2D097248}" dt="2025-10-19T03:59:12.909" v="12131" actId="404"/>
          <ac:graphicFrameMkLst>
            <pc:docMk/>
            <pc:sldMk cId="3273526790" sldId="320"/>
            <ac:graphicFrameMk id="35" creationId="{830A2BA7-5586-84B0-72EB-E42A4621C7BE}"/>
          </ac:graphicFrameMkLst>
        </pc:graphicFrameChg>
        <pc:picChg chg="add mod">
          <ac:chgData name="Alex Min" userId="9ef0a85645ad0c76" providerId="LiveId" clId="{C01502B7-B7CD-439E-979E-2C1F2D097248}" dt="2025-10-19T03:55:19.728" v="12002" actId="1076"/>
          <ac:picMkLst>
            <pc:docMk/>
            <pc:sldMk cId="3273526790" sldId="320"/>
            <ac:picMk id="11" creationId="{2F56C0D0-2D30-663A-CC0F-64DE9DDAAC54}"/>
          </ac:picMkLst>
        </pc:picChg>
      </pc:sldChg>
      <pc:sldChg chg="addSp delSp modSp new mod ord">
        <pc:chgData name="Alex Min" userId="9ef0a85645ad0c76" providerId="LiveId" clId="{C01502B7-B7CD-439E-979E-2C1F2D097248}" dt="2025-10-19T05:39:40.298" v="15267"/>
        <pc:sldMkLst>
          <pc:docMk/>
          <pc:sldMk cId="399384605" sldId="321"/>
        </pc:sldMkLst>
        <pc:spChg chg="add mod">
          <ac:chgData name="Alex Min" userId="9ef0a85645ad0c76" providerId="LiveId" clId="{C01502B7-B7CD-439E-979E-2C1F2D097248}" dt="2025-10-19T04:45:37.150" v="13423" actId="20577"/>
          <ac:spMkLst>
            <pc:docMk/>
            <pc:sldMk cId="399384605" sldId="321"/>
            <ac:spMk id="3" creationId="{94B770D6-9503-413D-FDA8-0624D174050E}"/>
          </ac:spMkLst>
        </pc:spChg>
        <pc:spChg chg="mod">
          <ac:chgData name="Alex Min" userId="9ef0a85645ad0c76" providerId="LiveId" clId="{C01502B7-B7CD-439E-979E-2C1F2D097248}" dt="2025-10-19T04:46:17.531" v="13571"/>
          <ac:spMkLst>
            <pc:docMk/>
            <pc:sldMk cId="399384605" sldId="321"/>
            <ac:spMk id="6" creationId="{E8B480D8-B502-B9E2-2B50-535BC562FA04}"/>
          </ac:spMkLst>
        </pc:spChg>
        <pc:spChg chg="mod">
          <ac:chgData name="Alex Min" userId="9ef0a85645ad0c76" providerId="LiveId" clId="{C01502B7-B7CD-439E-979E-2C1F2D097248}" dt="2025-10-19T04:46:17.531" v="13571"/>
          <ac:spMkLst>
            <pc:docMk/>
            <pc:sldMk cId="399384605" sldId="321"/>
            <ac:spMk id="7" creationId="{D2F030A2-18C7-A6F5-588C-0FCBC02C98FD}"/>
          </ac:spMkLst>
        </pc:spChg>
        <pc:spChg chg="mod">
          <ac:chgData name="Alex Min" userId="9ef0a85645ad0c76" providerId="LiveId" clId="{C01502B7-B7CD-439E-979E-2C1F2D097248}" dt="2025-10-19T04:46:17.531" v="13571"/>
          <ac:spMkLst>
            <pc:docMk/>
            <pc:sldMk cId="399384605" sldId="321"/>
            <ac:spMk id="8" creationId="{03D93FBB-BB31-A756-06C8-189DDAE1603B}"/>
          </ac:spMkLst>
        </pc:spChg>
        <pc:spChg chg="mod">
          <ac:chgData name="Alex Min" userId="9ef0a85645ad0c76" providerId="LiveId" clId="{C01502B7-B7CD-439E-979E-2C1F2D097248}" dt="2025-10-19T05:38:01.006" v="15224" actId="2711"/>
          <ac:spMkLst>
            <pc:docMk/>
            <pc:sldMk cId="399384605" sldId="321"/>
            <ac:spMk id="11" creationId="{0FF5E543-A508-67FF-AF1D-B3989B5A5B6A}"/>
          </ac:spMkLst>
        </pc:spChg>
        <pc:spChg chg="mod">
          <ac:chgData name="Alex Min" userId="9ef0a85645ad0c76" providerId="LiveId" clId="{C01502B7-B7CD-439E-979E-2C1F2D097248}" dt="2025-10-19T04:46:20.571" v="13572"/>
          <ac:spMkLst>
            <pc:docMk/>
            <pc:sldMk cId="399384605" sldId="321"/>
            <ac:spMk id="12" creationId="{4D75A7AA-55A5-4E2B-B730-5CE7B763BC6D}"/>
          </ac:spMkLst>
        </pc:spChg>
        <pc:spChg chg="mod">
          <ac:chgData name="Alex Min" userId="9ef0a85645ad0c76" providerId="LiveId" clId="{C01502B7-B7CD-439E-979E-2C1F2D097248}" dt="2025-10-19T04:46:20.571" v="13572"/>
          <ac:spMkLst>
            <pc:docMk/>
            <pc:sldMk cId="399384605" sldId="321"/>
            <ac:spMk id="13" creationId="{18BC925F-2D10-5660-9B80-A7A6F0B2C864}"/>
          </ac:spMkLst>
        </pc:spChg>
        <pc:spChg chg="add mod">
          <ac:chgData name="Alex Min" userId="9ef0a85645ad0c76" providerId="LiveId" clId="{C01502B7-B7CD-439E-979E-2C1F2D097248}" dt="2025-10-19T04:59:57.490" v="14232" actId="1035"/>
          <ac:spMkLst>
            <pc:docMk/>
            <pc:sldMk cId="399384605" sldId="321"/>
            <ac:spMk id="15" creationId="{FF1D0147-F19E-AAF8-9702-1C3D8C665A40}"/>
          </ac:spMkLst>
        </pc:spChg>
        <pc:spChg chg="add mod">
          <ac:chgData name="Alex Min" userId="9ef0a85645ad0c76" providerId="LiveId" clId="{C01502B7-B7CD-439E-979E-2C1F2D097248}" dt="2025-10-19T04:53:43.640" v="14028" actId="2711"/>
          <ac:spMkLst>
            <pc:docMk/>
            <pc:sldMk cId="399384605" sldId="321"/>
            <ac:spMk id="17" creationId="{BE37FDB1-B69A-2693-BE8D-F2247D75501C}"/>
          </ac:spMkLst>
        </pc:spChg>
        <pc:spChg chg="mod">
          <ac:chgData name="Alex Min" userId="9ef0a85645ad0c76" providerId="LiveId" clId="{C01502B7-B7CD-439E-979E-2C1F2D097248}" dt="2025-10-19T05:38:04.410" v="15226" actId="108"/>
          <ac:spMkLst>
            <pc:docMk/>
            <pc:sldMk cId="399384605" sldId="321"/>
            <ac:spMk id="21" creationId="{2B07643D-B1B7-91AF-2F14-C348E7CDD0CF}"/>
          </ac:spMkLst>
        </pc:spChg>
        <pc:spChg chg="mod">
          <ac:chgData name="Alex Min" userId="9ef0a85645ad0c76" providerId="LiveId" clId="{C01502B7-B7CD-439E-979E-2C1F2D097248}" dt="2025-10-19T04:53:21.503" v="13969" actId="571"/>
          <ac:spMkLst>
            <pc:docMk/>
            <pc:sldMk cId="399384605" sldId="321"/>
            <ac:spMk id="22" creationId="{CF69C947-6A0D-37B8-8F93-77C44B7D2688}"/>
          </ac:spMkLst>
        </pc:spChg>
        <pc:spChg chg="mod">
          <ac:chgData name="Alex Min" userId="9ef0a85645ad0c76" providerId="LiveId" clId="{C01502B7-B7CD-439E-979E-2C1F2D097248}" dt="2025-10-19T04:53:21.503" v="13969" actId="571"/>
          <ac:spMkLst>
            <pc:docMk/>
            <pc:sldMk cId="399384605" sldId="321"/>
            <ac:spMk id="23" creationId="{06F61614-611D-33F4-23C9-0F9068EECF63}"/>
          </ac:spMkLst>
        </pc:spChg>
        <pc:spChg chg="mod">
          <ac:chgData name="Alex Min" userId="9ef0a85645ad0c76" providerId="LiveId" clId="{C01502B7-B7CD-439E-979E-2C1F2D097248}" dt="2025-10-19T05:38:02.939" v="15225" actId="108"/>
          <ac:spMkLst>
            <pc:docMk/>
            <pc:sldMk cId="399384605" sldId="321"/>
            <ac:spMk id="26" creationId="{91D20D5E-3182-8656-8DCC-C50374603CCF}"/>
          </ac:spMkLst>
        </pc:spChg>
        <pc:spChg chg="mod">
          <ac:chgData name="Alex Min" userId="9ef0a85645ad0c76" providerId="LiveId" clId="{C01502B7-B7CD-439E-979E-2C1F2D097248}" dt="2025-10-19T04:54:30.136" v="14068" actId="571"/>
          <ac:spMkLst>
            <pc:docMk/>
            <pc:sldMk cId="399384605" sldId="321"/>
            <ac:spMk id="27" creationId="{E9541EB8-B79E-E957-506C-B26C8120808D}"/>
          </ac:spMkLst>
        </pc:spChg>
        <pc:spChg chg="mod">
          <ac:chgData name="Alex Min" userId="9ef0a85645ad0c76" providerId="LiveId" clId="{C01502B7-B7CD-439E-979E-2C1F2D097248}" dt="2025-10-19T04:54:30.136" v="14068" actId="571"/>
          <ac:spMkLst>
            <pc:docMk/>
            <pc:sldMk cId="399384605" sldId="321"/>
            <ac:spMk id="28" creationId="{6F9FAA9E-C30C-06F6-38ED-41AC88271C27}"/>
          </ac:spMkLst>
        </pc:spChg>
        <pc:spChg chg="mod">
          <ac:chgData name="Alex Min" userId="9ef0a85645ad0c76" providerId="LiveId" clId="{C01502B7-B7CD-439E-979E-2C1F2D097248}" dt="2025-10-19T04:58:42.029" v="14199" actId="1076"/>
          <ac:spMkLst>
            <pc:docMk/>
            <pc:sldMk cId="399384605" sldId="321"/>
            <ac:spMk id="30" creationId="{CE588744-9CA6-AB23-1266-55DA4900EA50}"/>
          </ac:spMkLst>
        </pc:spChg>
        <pc:spChg chg="mod topLvl">
          <ac:chgData name="Alex Min" userId="9ef0a85645ad0c76" providerId="LiveId" clId="{C01502B7-B7CD-439E-979E-2C1F2D097248}" dt="2025-10-19T04:55:38.234" v="14127" actId="1076"/>
          <ac:spMkLst>
            <pc:docMk/>
            <pc:sldMk cId="399384605" sldId="321"/>
            <ac:spMk id="34" creationId="{A428046C-BEF7-1A1A-4151-CFB318C0E284}"/>
          </ac:spMkLst>
        </pc:spChg>
        <pc:spChg chg="add del mod topLvl">
          <ac:chgData name="Alex Min" userId="9ef0a85645ad0c76" providerId="LiveId" clId="{C01502B7-B7CD-439E-979E-2C1F2D097248}" dt="2025-10-19T04:56:16.802" v="14139" actId="1076"/>
          <ac:spMkLst>
            <pc:docMk/>
            <pc:sldMk cId="399384605" sldId="321"/>
            <ac:spMk id="37" creationId="{7014799E-2347-7012-D8FA-51390BA15794}"/>
          </ac:spMkLst>
        </pc:spChg>
        <pc:spChg chg="add del mod topLvl">
          <ac:chgData name="Alex Min" userId="9ef0a85645ad0c76" providerId="LiveId" clId="{C01502B7-B7CD-439E-979E-2C1F2D097248}" dt="2025-10-19T04:56:47.805" v="14151" actId="1036"/>
          <ac:spMkLst>
            <pc:docMk/>
            <pc:sldMk cId="399384605" sldId="321"/>
            <ac:spMk id="38" creationId="{AB067644-726D-0D42-FE13-B2245EA06EBC}"/>
          </ac:spMkLst>
        </pc:spChg>
        <pc:spChg chg="add mod">
          <ac:chgData name="Alex Min" userId="9ef0a85645ad0c76" providerId="LiveId" clId="{C01502B7-B7CD-439E-979E-2C1F2D097248}" dt="2025-10-19T04:55:45.761" v="14129" actId="1076"/>
          <ac:spMkLst>
            <pc:docMk/>
            <pc:sldMk cId="399384605" sldId="321"/>
            <ac:spMk id="39" creationId="{C76F057A-DC0A-95C9-40EB-EFADBEFACF24}"/>
          </ac:spMkLst>
        </pc:spChg>
        <pc:spChg chg="add mod">
          <ac:chgData name="Alex Min" userId="9ef0a85645ad0c76" providerId="LiveId" clId="{C01502B7-B7CD-439E-979E-2C1F2D097248}" dt="2025-10-19T04:57:40.500" v="14177" actId="1076"/>
          <ac:spMkLst>
            <pc:docMk/>
            <pc:sldMk cId="399384605" sldId="321"/>
            <ac:spMk id="41" creationId="{C2AF2644-461D-0EF3-8252-7D034C89A05A}"/>
          </ac:spMkLst>
        </pc:spChg>
        <pc:spChg chg="mod">
          <ac:chgData name="Alex Min" userId="9ef0a85645ad0c76" providerId="LiveId" clId="{C01502B7-B7CD-439E-979E-2C1F2D097248}" dt="2025-10-19T04:57:05.190" v="14155" actId="164"/>
          <ac:spMkLst>
            <pc:docMk/>
            <pc:sldMk cId="399384605" sldId="321"/>
            <ac:spMk id="42" creationId="{DC25C50B-3DAF-E0FE-8726-A2620B517D58}"/>
          </ac:spMkLst>
        </pc:spChg>
        <pc:spChg chg="add mod">
          <ac:chgData name="Alex Min" userId="9ef0a85645ad0c76" providerId="LiveId" clId="{C01502B7-B7CD-439E-979E-2C1F2D097248}" dt="2025-10-19T04:57:53.292" v="14180" actId="14100"/>
          <ac:spMkLst>
            <pc:docMk/>
            <pc:sldMk cId="399384605" sldId="321"/>
            <ac:spMk id="43" creationId="{37960806-94D0-82C2-2EAC-A2B546421E70}"/>
          </ac:spMkLst>
        </pc:spChg>
        <pc:spChg chg="mod">
          <ac:chgData name="Alex Min" userId="9ef0a85645ad0c76" providerId="LiveId" clId="{C01502B7-B7CD-439E-979E-2C1F2D097248}" dt="2025-10-19T04:58:04.090" v="14186" actId="14100"/>
          <ac:spMkLst>
            <pc:docMk/>
            <pc:sldMk cId="399384605" sldId="321"/>
            <ac:spMk id="44" creationId="{D22A4835-F45C-3124-D779-D9B190036055}"/>
          </ac:spMkLst>
        </pc:spChg>
        <pc:spChg chg="add mod">
          <ac:chgData name="Alex Min" userId="9ef0a85645ad0c76" providerId="LiveId" clId="{C01502B7-B7CD-439E-979E-2C1F2D097248}" dt="2025-10-19T04:57:30.852" v="14171" actId="1076"/>
          <ac:spMkLst>
            <pc:docMk/>
            <pc:sldMk cId="399384605" sldId="321"/>
            <ac:spMk id="45" creationId="{37402144-71D1-AE9C-52FA-3A9424CD534E}"/>
          </ac:spMkLst>
        </pc:spChg>
        <pc:spChg chg="add mod">
          <ac:chgData name="Alex Min" userId="9ef0a85645ad0c76" providerId="LiveId" clId="{C01502B7-B7CD-439E-979E-2C1F2D097248}" dt="2025-10-19T04:58:17.953" v="14193" actId="2711"/>
          <ac:spMkLst>
            <pc:docMk/>
            <pc:sldMk cId="399384605" sldId="321"/>
            <ac:spMk id="46" creationId="{61ACA417-7B9B-937A-AE61-1E829E1A2878}"/>
          </ac:spMkLst>
        </pc:spChg>
        <pc:spChg chg="add mod">
          <ac:chgData name="Alex Min" userId="9ef0a85645ad0c76" providerId="LiveId" clId="{C01502B7-B7CD-439E-979E-2C1F2D097248}" dt="2025-10-19T04:58:17.953" v="14193" actId="2711"/>
          <ac:spMkLst>
            <pc:docMk/>
            <pc:sldMk cId="399384605" sldId="321"/>
            <ac:spMk id="47" creationId="{8B7D51FF-1A82-7B98-EFE3-AF6D976079A7}"/>
          </ac:spMkLst>
        </pc:spChg>
        <pc:spChg chg="mod">
          <ac:chgData name="Alex Min" userId="9ef0a85645ad0c76" providerId="LiveId" clId="{C01502B7-B7CD-439E-979E-2C1F2D097248}" dt="2025-10-19T04:58:17.953" v="14193" actId="2711"/>
          <ac:spMkLst>
            <pc:docMk/>
            <pc:sldMk cId="399384605" sldId="321"/>
            <ac:spMk id="48" creationId="{D23AF217-73AF-163C-6E38-085F4764F2CC}"/>
          </ac:spMkLst>
        </pc:spChg>
        <pc:spChg chg="add mod">
          <ac:chgData name="Alex Min" userId="9ef0a85645ad0c76" providerId="LiveId" clId="{C01502B7-B7CD-439E-979E-2C1F2D097248}" dt="2025-10-19T04:58:17.953" v="14193" actId="2711"/>
          <ac:spMkLst>
            <pc:docMk/>
            <pc:sldMk cId="399384605" sldId="321"/>
            <ac:spMk id="49" creationId="{58576EA8-B304-4747-B3EA-BCFFF37CEA06}"/>
          </ac:spMkLst>
        </pc:spChg>
        <pc:spChg chg="add mod">
          <ac:chgData name="Alex Min" userId="9ef0a85645ad0c76" providerId="LiveId" clId="{C01502B7-B7CD-439E-979E-2C1F2D097248}" dt="2025-10-19T04:58:17.953" v="14193" actId="2711"/>
          <ac:spMkLst>
            <pc:docMk/>
            <pc:sldMk cId="399384605" sldId="321"/>
            <ac:spMk id="50" creationId="{74C17C23-27E9-5DC1-A9EF-7392BE4E107F}"/>
          </ac:spMkLst>
        </pc:spChg>
        <pc:spChg chg="add mod">
          <ac:chgData name="Alex Min" userId="9ef0a85645ad0c76" providerId="LiveId" clId="{C01502B7-B7CD-439E-979E-2C1F2D097248}" dt="2025-10-19T04:57:16.724" v="14166" actId="1037"/>
          <ac:spMkLst>
            <pc:docMk/>
            <pc:sldMk cId="399384605" sldId="321"/>
            <ac:spMk id="51" creationId="{C0982230-5EF4-DC9A-EE05-9FD96FCD18B9}"/>
          </ac:spMkLst>
        </pc:spChg>
        <pc:grpChg chg="add mod">
          <ac:chgData name="Alex Min" userId="9ef0a85645ad0c76" providerId="LiveId" clId="{C01502B7-B7CD-439E-979E-2C1F2D097248}" dt="2025-10-19T04:46:17.531" v="13571"/>
          <ac:grpSpMkLst>
            <pc:docMk/>
            <pc:sldMk cId="399384605" sldId="321"/>
            <ac:grpSpMk id="4" creationId="{7E7D61DA-F362-0C02-F9C5-369192A1ED63}"/>
          </ac:grpSpMkLst>
        </pc:grpChg>
        <pc:grpChg chg="mod">
          <ac:chgData name="Alex Min" userId="9ef0a85645ad0c76" providerId="LiveId" clId="{C01502B7-B7CD-439E-979E-2C1F2D097248}" dt="2025-10-19T04:46:17.531" v="13571"/>
          <ac:grpSpMkLst>
            <pc:docMk/>
            <pc:sldMk cId="399384605" sldId="321"/>
            <ac:grpSpMk id="5" creationId="{DC077A82-909D-6F23-5E31-36F5D697D0CB}"/>
          </ac:grpSpMkLst>
        </pc:grpChg>
        <pc:grpChg chg="add mod">
          <ac:chgData name="Alex Min" userId="9ef0a85645ad0c76" providerId="LiveId" clId="{C01502B7-B7CD-439E-979E-2C1F2D097248}" dt="2025-10-19T04:52:44.550" v="13950" actId="1076"/>
          <ac:grpSpMkLst>
            <pc:docMk/>
            <pc:sldMk cId="399384605" sldId="321"/>
            <ac:grpSpMk id="9" creationId="{CD433848-B45A-402B-5F02-EF61EDCCD3CC}"/>
          </ac:grpSpMkLst>
        </pc:grpChg>
        <pc:grpChg chg="mod">
          <ac:chgData name="Alex Min" userId="9ef0a85645ad0c76" providerId="LiveId" clId="{C01502B7-B7CD-439E-979E-2C1F2D097248}" dt="2025-10-19T04:46:20.571" v="13572"/>
          <ac:grpSpMkLst>
            <pc:docMk/>
            <pc:sldMk cId="399384605" sldId="321"/>
            <ac:grpSpMk id="10" creationId="{704A631B-D5FA-AC77-00E9-4EAB2C237ED0}"/>
          </ac:grpSpMkLst>
        </pc:grpChg>
        <pc:grpChg chg="add mod">
          <ac:chgData name="Alex Min" userId="9ef0a85645ad0c76" providerId="LiveId" clId="{C01502B7-B7CD-439E-979E-2C1F2D097248}" dt="2025-10-19T04:53:21.503" v="13969" actId="571"/>
          <ac:grpSpMkLst>
            <pc:docMk/>
            <pc:sldMk cId="399384605" sldId="321"/>
            <ac:grpSpMk id="19" creationId="{007AE704-5C4F-6007-9FCE-1F0E2AE8FD92}"/>
          </ac:grpSpMkLst>
        </pc:grpChg>
        <pc:grpChg chg="mod">
          <ac:chgData name="Alex Min" userId="9ef0a85645ad0c76" providerId="LiveId" clId="{C01502B7-B7CD-439E-979E-2C1F2D097248}" dt="2025-10-19T04:53:21.503" v="13969" actId="571"/>
          <ac:grpSpMkLst>
            <pc:docMk/>
            <pc:sldMk cId="399384605" sldId="321"/>
            <ac:grpSpMk id="20" creationId="{637F8220-BD41-2B3C-7463-BA2AF2FCB2F3}"/>
          </ac:grpSpMkLst>
        </pc:grpChg>
        <pc:grpChg chg="add mod">
          <ac:chgData name="Alex Min" userId="9ef0a85645ad0c76" providerId="LiveId" clId="{C01502B7-B7CD-439E-979E-2C1F2D097248}" dt="2025-10-19T04:54:30.136" v="14068" actId="571"/>
          <ac:grpSpMkLst>
            <pc:docMk/>
            <pc:sldMk cId="399384605" sldId="321"/>
            <ac:grpSpMk id="24" creationId="{30263C91-E12A-3760-D590-9E8152328185}"/>
          </ac:grpSpMkLst>
        </pc:grpChg>
        <pc:grpChg chg="mod">
          <ac:chgData name="Alex Min" userId="9ef0a85645ad0c76" providerId="LiveId" clId="{C01502B7-B7CD-439E-979E-2C1F2D097248}" dt="2025-10-19T04:54:30.136" v="14068" actId="571"/>
          <ac:grpSpMkLst>
            <pc:docMk/>
            <pc:sldMk cId="399384605" sldId="321"/>
            <ac:grpSpMk id="25" creationId="{37EB5C76-0B9D-CA15-4BC8-6261445F8D09}"/>
          </ac:grpSpMkLst>
        </pc:grpChg>
        <pc:grpChg chg="del">
          <ac:chgData name="Alex Min" userId="9ef0a85645ad0c76" providerId="LiveId" clId="{C01502B7-B7CD-439E-979E-2C1F2D097248}" dt="2025-10-19T04:54:46.637" v="14118" actId="165"/>
          <ac:grpSpMkLst>
            <pc:docMk/>
            <pc:sldMk cId="399384605" sldId="321"/>
            <ac:grpSpMk id="32" creationId="{B4D29E2D-8F67-F8F6-1A54-DED07A11D36C}"/>
          </ac:grpSpMkLst>
        </pc:grpChg>
        <pc:grpChg chg="del">
          <ac:chgData name="Alex Min" userId="9ef0a85645ad0c76" providerId="LiveId" clId="{C01502B7-B7CD-439E-979E-2C1F2D097248}" dt="2025-10-19T04:54:46.637" v="14118" actId="165"/>
          <ac:grpSpMkLst>
            <pc:docMk/>
            <pc:sldMk cId="399384605" sldId="321"/>
            <ac:grpSpMk id="35" creationId="{CFE1E763-8C19-BFC6-12D6-C0AE51C044BB}"/>
          </ac:grpSpMkLst>
        </pc:grpChg>
        <pc:grpChg chg="mod">
          <ac:chgData name="Alex Min" userId="9ef0a85645ad0c76" providerId="LiveId" clId="{C01502B7-B7CD-439E-979E-2C1F2D097248}" dt="2025-10-19T04:57:16.724" v="14166" actId="1037"/>
          <ac:grpSpMkLst>
            <pc:docMk/>
            <pc:sldMk cId="399384605" sldId="321"/>
            <ac:grpSpMk id="52" creationId="{3727B9C8-AA1F-F200-465C-E0412D25A594}"/>
          </ac:grpSpMkLst>
        </pc:grpChg>
        <pc:graphicFrameChg chg="add mod modGraphic">
          <ac:chgData name="Alex Min" userId="9ef0a85645ad0c76" providerId="LiveId" clId="{C01502B7-B7CD-439E-979E-2C1F2D097248}" dt="2025-10-19T04:52:35.264" v="13948" actId="20577"/>
          <ac:graphicFrameMkLst>
            <pc:docMk/>
            <pc:sldMk cId="399384605" sldId="321"/>
            <ac:graphicFrameMk id="2" creationId="{75DF3D8F-1254-D1F3-CAC9-4B099E56020B}"/>
          </ac:graphicFrameMkLst>
        </pc:graphicFrameChg>
        <pc:graphicFrameChg chg="add del mod modGraphic">
          <ac:chgData name="Alex Min" userId="9ef0a85645ad0c76" providerId="LiveId" clId="{C01502B7-B7CD-439E-979E-2C1F2D097248}" dt="2025-10-19T04:52:41.403" v="13949" actId="478"/>
          <ac:graphicFrameMkLst>
            <pc:docMk/>
            <pc:sldMk cId="399384605" sldId="321"/>
            <ac:graphicFrameMk id="14" creationId="{19E5D5E2-7E44-46B3-E81D-48DC493DB699}"/>
          </ac:graphicFrameMkLst>
        </pc:graphicFrameChg>
        <pc:graphicFrameChg chg="add mod modGraphic">
          <ac:chgData name="Alex Min" userId="9ef0a85645ad0c76" providerId="LiveId" clId="{C01502B7-B7CD-439E-979E-2C1F2D097248}" dt="2025-10-19T05:01:40.103" v="14240"/>
          <ac:graphicFrameMkLst>
            <pc:docMk/>
            <pc:sldMk cId="399384605" sldId="321"/>
            <ac:graphicFrameMk id="16" creationId="{34E375DF-BCED-4B37-C4B3-B03FCACB1D3A}"/>
          </ac:graphicFrameMkLst>
        </pc:graphicFrameChg>
        <pc:graphicFrameChg chg="add mod modGraphic">
          <ac:chgData name="Alex Min" userId="9ef0a85645ad0c76" providerId="LiveId" clId="{C01502B7-B7CD-439E-979E-2C1F2D097248}" dt="2025-10-19T05:01:46.941" v="14241"/>
          <ac:graphicFrameMkLst>
            <pc:docMk/>
            <pc:sldMk cId="399384605" sldId="321"/>
            <ac:graphicFrameMk id="18" creationId="{E34DB413-4943-0096-6E4B-7690E6D34CBA}"/>
          </ac:graphicFrameMkLst>
        </pc:graphicFrameChg>
        <pc:graphicFrameChg chg="mod modGraphic">
          <ac:chgData name="Alex Min" userId="9ef0a85645ad0c76" providerId="LiveId" clId="{C01502B7-B7CD-439E-979E-2C1F2D097248}" dt="2025-10-19T05:01:51.113" v="14242"/>
          <ac:graphicFrameMkLst>
            <pc:docMk/>
            <pc:sldMk cId="399384605" sldId="321"/>
            <ac:graphicFrameMk id="29" creationId="{9E5E14BC-4F4A-E0D5-01A0-E8AAF8F86B20}"/>
          </ac:graphicFrameMkLst>
        </pc:graphicFrameChg>
        <pc:picChg chg="mod">
          <ac:chgData name="Alex Min" userId="9ef0a85645ad0c76" providerId="LiveId" clId="{C01502B7-B7CD-439E-979E-2C1F2D097248}" dt="2025-10-19T04:58:38.781" v="14198" actId="1076"/>
          <ac:picMkLst>
            <pc:docMk/>
            <pc:sldMk cId="399384605" sldId="321"/>
            <ac:picMk id="31" creationId="{8955776A-7AE5-9322-1E51-A7778C26BF1F}"/>
          </ac:picMkLst>
        </pc:picChg>
        <pc:picChg chg="mod topLvl">
          <ac:chgData name="Alex Min" userId="9ef0a85645ad0c76" providerId="LiveId" clId="{C01502B7-B7CD-439E-979E-2C1F2D097248}" dt="2025-10-19T04:55:33.289" v="14124" actId="1076"/>
          <ac:picMkLst>
            <pc:docMk/>
            <pc:sldMk cId="399384605" sldId="321"/>
            <ac:picMk id="33" creationId="{477CF761-255D-5BA7-1610-B56900F2B151}"/>
          </ac:picMkLst>
        </pc:picChg>
        <pc:picChg chg="mod topLvl">
          <ac:chgData name="Alex Min" userId="9ef0a85645ad0c76" providerId="LiveId" clId="{C01502B7-B7CD-439E-979E-2C1F2D097248}" dt="2025-10-19T04:55:52.297" v="14130" actId="1076"/>
          <ac:picMkLst>
            <pc:docMk/>
            <pc:sldMk cId="399384605" sldId="321"/>
            <ac:picMk id="36" creationId="{1B45FFC8-FA2F-7F9A-D85E-F0EB707A0DF4}"/>
          </ac:picMkLst>
        </pc:picChg>
        <pc:picChg chg="mod">
          <ac:chgData name="Alex Min" userId="9ef0a85645ad0c76" providerId="LiveId" clId="{C01502B7-B7CD-439E-979E-2C1F2D097248}" dt="2025-10-19T04:57:57.898" v="14183" actId="1076"/>
          <ac:picMkLst>
            <pc:docMk/>
            <pc:sldMk cId="399384605" sldId="321"/>
            <ac:picMk id="40" creationId="{6E3B58B8-74EF-D189-1ECD-D37645EC2666}"/>
          </ac:picMkLst>
        </pc:picChg>
      </pc:sldChg>
      <pc:sldChg chg="new del">
        <pc:chgData name="Alex Min" userId="9ef0a85645ad0c76" providerId="LiveId" clId="{C01502B7-B7CD-439E-979E-2C1F2D097248}" dt="2025-10-19T04:40:10.337" v="13417" actId="680"/>
        <pc:sldMkLst>
          <pc:docMk/>
          <pc:sldMk cId="1139891723" sldId="321"/>
        </pc:sldMkLst>
      </pc:sldChg>
      <pc:sldChg chg="delSp modSp add del mod">
        <pc:chgData name="Alex Min" userId="9ef0a85645ad0c76" providerId="LiveId" clId="{C01502B7-B7CD-439E-979E-2C1F2D097248}" dt="2025-10-19T04:34:33.483" v="13415" actId="47"/>
        <pc:sldMkLst>
          <pc:docMk/>
          <pc:sldMk cId="2849466684" sldId="321"/>
        </pc:sldMkLst>
        <pc:spChg chg="del">
          <ac:chgData name="Alex Min" userId="9ef0a85645ad0c76" providerId="LiveId" clId="{C01502B7-B7CD-439E-979E-2C1F2D097248}" dt="2025-10-19T04:23:54.394" v="13414" actId="478"/>
          <ac:spMkLst>
            <pc:docMk/>
            <pc:sldMk cId="2849466684" sldId="321"/>
            <ac:spMk id="3" creationId="{3CB67F2A-E601-C34B-0BE1-8EEB2D3BFCDA}"/>
          </ac:spMkLst>
        </pc:spChg>
        <pc:spChg chg="mod">
          <ac:chgData name="Alex Min" userId="9ef0a85645ad0c76" providerId="LiveId" clId="{C01502B7-B7CD-439E-979E-2C1F2D097248}" dt="2025-10-19T04:21:00.678" v="13413" actId="2711"/>
          <ac:spMkLst>
            <pc:docMk/>
            <pc:sldMk cId="2849466684" sldId="321"/>
            <ac:spMk id="8" creationId="{D6378D84-05BB-F6D3-23AE-B3357DADC9E7}"/>
          </ac:spMkLst>
        </pc:spChg>
        <pc:spChg chg="del">
          <ac:chgData name="Alex Min" userId="9ef0a85645ad0c76" providerId="LiveId" clId="{C01502B7-B7CD-439E-979E-2C1F2D097248}" dt="2025-10-19T04:23:54.394" v="13414" actId="478"/>
          <ac:spMkLst>
            <pc:docMk/>
            <pc:sldMk cId="2849466684" sldId="321"/>
            <ac:spMk id="26" creationId="{37C445A4-BA26-1E63-2111-4D235F38C966}"/>
          </ac:spMkLst>
        </pc:spChg>
        <pc:spChg chg="del">
          <ac:chgData name="Alex Min" userId="9ef0a85645ad0c76" providerId="LiveId" clId="{C01502B7-B7CD-439E-979E-2C1F2D097248}" dt="2025-10-19T04:23:54.394" v="13414" actId="478"/>
          <ac:spMkLst>
            <pc:docMk/>
            <pc:sldMk cId="2849466684" sldId="321"/>
            <ac:spMk id="27" creationId="{52785FDB-CD99-C2FA-5187-1BC50F0EEF98}"/>
          </ac:spMkLst>
        </pc:spChg>
        <pc:spChg chg="del">
          <ac:chgData name="Alex Min" userId="9ef0a85645ad0c76" providerId="LiveId" clId="{C01502B7-B7CD-439E-979E-2C1F2D097248}" dt="2025-10-19T04:23:54.394" v="13414" actId="478"/>
          <ac:spMkLst>
            <pc:docMk/>
            <pc:sldMk cId="2849466684" sldId="321"/>
            <ac:spMk id="451" creationId="{2691C01F-A699-F70D-CC69-FB8182B96D7D}"/>
          </ac:spMkLst>
        </pc:spChg>
        <pc:spChg chg="del">
          <ac:chgData name="Alex Min" userId="9ef0a85645ad0c76" providerId="LiveId" clId="{C01502B7-B7CD-439E-979E-2C1F2D097248}" dt="2025-10-19T04:23:54.394" v="13414" actId="478"/>
          <ac:spMkLst>
            <pc:docMk/>
            <pc:sldMk cId="2849466684" sldId="321"/>
            <ac:spMk id="495" creationId="{BED204B5-5E43-8389-766B-73747E4D4690}"/>
          </ac:spMkLst>
        </pc:spChg>
        <pc:spChg chg="del">
          <ac:chgData name="Alex Min" userId="9ef0a85645ad0c76" providerId="LiveId" clId="{C01502B7-B7CD-439E-979E-2C1F2D097248}" dt="2025-10-19T04:23:54.394" v="13414" actId="478"/>
          <ac:spMkLst>
            <pc:docMk/>
            <pc:sldMk cId="2849466684" sldId="321"/>
            <ac:spMk id="518" creationId="{0CCA4136-0522-9CFC-F55D-66AE9C849640}"/>
          </ac:spMkLst>
        </pc:spChg>
        <pc:spChg chg="del">
          <ac:chgData name="Alex Min" userId="9ef0a85645ad0c76" providerId="LiveId" clId="{C01502B7-B7CD-439E-979E-2C1F2D097248}" dt="2025-10-19T04:23:54.394" v="13414" actId="478"/>
          <ac:spMkLst>
            <pc:docMk/>
            <pc:sldMk cId="2849466684" sldId="321"/>
            <ac:spMk id="519" creationId="{154C051B-BA88-B993-A692-D7674E65E724}"/>
          </ac:spMkLst>
        </pc:spChg>
        <pc:spChg chg="del">
          <ac:chgData name="Alex Min" userId="9ef0a85645ad0c76" providerId="LiveId" clId="{C01502B7-B7CD-439E-979E-2C1F2D097248}" dt="2025-10-19T04:23:54.394" v="13414" actId="478"/>
          <ac:spMkLst>
            <pc:docMk/>
            <pc:sldMk cId="2849466684" sldId="321"/>
            <ac:spMk id="520" creationId="{E278D229-2831-3F42-528E-5C3ABA3004E9}"/>
          </ac:spMkLst>
        </pc:spChg>
        <pc:spChg chg="del">
          <ac:chgData name="Alex Min" userId="9ef0a85645ad0c76" providerId="LiveId" clId="{C01502B7-B7CD-439E-979E-2C1F2D097248}" dt="2025-10-19T04:23:54.394" v="13414" actId="478"/>
          <ac:spMkLst>
            <pc:docMk/>
            <pc:sldMk cId="2849466684" sldId="321"/>
            <ac:spMk id="521" creationId="{48E06F5E-3DBA-8A89-B4FF-EBD7FD0B04DB}"/>
          </ac:spMkLst>
        </pc:spChg>
        <pc:spChg chg="del">
          <ac:chgData name="Alex Min" userId="9ef0a85645ad0c76" providerId="LiveId" clId="{C01502B7-B7CD-439E-979E-2C1F2D097248}" dt="2025-10-19T04:23:54.394" v="13414" actId="478"/>
          <ac:spMkLst>
            <pc:docMk/>
            <pc:sldMk cId="2849466684" sldId="321"/>
            <ac:spMk id="523" creationId="{40D90130-6252-5B5A-696A-EC5B06F49418}"/>
          </ac:spMkLst>
        </pc:spChg>
        <pc:graphicFrameChg chg="modGraphic">
          <ac:chgData name="Alex Min" userId="9ef0a85645ad0c76" providerId="LiveId" clId="{C01502B7-B7CD-439E-979E-2C1F2D097248}" dt="2025-10-19T04:16:46.765" v="12955" actId="20577"/>
          <ac:graphicFrameMkLst>
            <pc:docMk/>
            <pc:sldMk cId="2849466684" sldId="321"/>
            <ac:graphicFrameMk id="6" creationId="{B15C7131-44B4-D80C-4614-86BB8B1406C3}"/>
          </ac:graphicFrameMkLst>
        </pc:graphicFrameChg>
      </pc:sldChg>
      <pc:sldChg chg="addSp delSp modSp add mod">
        <pc:chgData name="Alex Min" userId="9ef0a85645ad0c76" providerId="LiveId" clId="{C01502B7-B7CD-439E-979E-2C1F2D097248}" dt="2025-10-19T05:39:14.132" v="15265" actId="14100"/>
        <pc:sldMkLst>
          <pc:docMk/>
          <pc:sldMk cId="3110215214" sldId="322"/>
        </pc:sldMkLst>
        <pc:spChg chg="mod">
          <ac:chgData name="Alex Min" userId="9ef0a85645ad0c76" providerId="LiveId" clId="{C01502B7-B7CD-439E-979E-2C1F2D097248}" dt="2025-10-19T05:39:14.132" v="15265" actId="14100"/>
          <ac:spMkLst>
            <pc:docMk/>
            <pc:sldMk cId="3110215214" sldId="322"/>
            <ac:spMk id="11" creationId="{1239E8F0-DB3B-7DAE-3A47-139392A9E996}"/>
          </ac:spMkLst>
        </pc:spChg>
        <pc:graphicFrameChg chg="modGraphic">
          <ac:chgData name="Alex Min" userId="9ef0a85645ad0c76" providerId="LiveId" clId="{C01502B7-B7CD-439E-979E-2C1F2D097248}" dt="2025-10-19T04:48:16.356" v="13712" actId="20577"/>
          <ac:graphicFrameMkLst>
            <pc:docMk/>
            <pc:sldMk cId="3110215214" sldId="322"/>
            <ac:graphicFrameMk id="2" creationId="{48E8C626-2A78-00AC-BD22-347421E5EB36}"/>
          </ac:graphicFrameMkLst>
        </pc:graphicFrameChg>
        <pc:graphicFrameChg chg="add mod ord modGraphic">
          <ac:chgData name="Alex Min" userId="9ef0a85645ad0c76" providerId="LiveId" clId="{C01502B7-B7CD-439E-979E-2C1F2D097248}" dt="2025-10-19T04:51:58.023" v="13935"/>
          <ac:graphicFrameMkLst>
            <pc:docMk/>
            <pc:sldMk cId="3110215214" sldId="322"/>
            <ac:graphicFrameMk id="4" creationId="{3275F46F-2725-FE01-7CC9-12EC538AA3A0}"/>
          </ac:graphicFrameMkLst>
        </pc:graphicFrameChg>
        <pc:graphicFrameChg chg="add del mod ord">
          <ac:chgData name="Alex Min" userId="9ef0a85645ad0c76" providerId="LiveId" clId="{C01502B7-B7CD-439E-979E-2C1F2D097248}" dt="2025-10-19T04:48:48.077" v="13724" actId="478"/>
          <ac:graphicFrameMkLst>
            <pc:docMk/>
            <pc:sldMk cId="3110215214" sldId="322"/>
            <ac:graphicFrameMk id="5" creationId="{9D282377-971F-3618-AD88-FE44C35C81A5}"/>
          </ac:graphicFrameMkLst>
        </pc:graphicFrameChg>
        <pc:graphicFrameChg chg="del">
          <ac:chgData name="Alex Min" userId="9ef0a85645ad0c76" providerId="LiveId" clId="{C01502B7-B7CD-439E-979E-2C1F2D097248}" dt="2025-10-19T04:48:20.548" v="13713" actId="478"/>
          <ac:graphicFrameMkLst>
            <pc:docMk/>
            <pc:sldMk cId="3110215214" sldId="322"/>
            <ac:graphicFrameMk id="14" creationId="{002AAFF3-3BF7-ABD3-1B1F-474521320DBA}"/>
          </ac:graphicFrameMkLst>
        </pc:graphicFrameChg>
      </pc:sldChg>
      <pc:sldChg chg="addSp delSp modSp add mod">
        <pc:chgData name="Alex Min" userId="9ef0a85645ad0c76" providerId="LiveId" clId="{C01502B7-B7CD-439E-979E-2C1F2D097248}" dt="2025-10-19T07:13:45.564" v="17938" actId="20577"/>
        <pc:sldMkLst>
          <pc:docMk/>
          <pc:sldMk cId="3401194524" sldId="323"/>
        </pc:sldMkLst>
        <pc:spChg chg="mod">
          <ac:chgData name="Alex Min" userId="9ef0a85645ad0c76" providerId="LiveId" clId="{C01502B7-B7CD-439E-979E-2C1F2D097248}" dt="2025-10-19T05:38:53.853" v="15244" actId="108"/>
          <ac:spMkLst>
            <pc:docMk/>
            <pc:sldMk cId="3401194524" sldId="323"/>
            <ac:spMk id="8" creationId="{3365DE56-6288-53DC-ABA7-7267BB88BDC7}"/>
          </ac:spMkLst>
        </pc:spChg>
        <pc:spChg chg="mod">
          <ac:chgData name="Alex Min" userId="9ef0a85645ad0c76" providerId="LiveId" clId="{C01502B7-B7CD-439E-979E-2C1F2D097248}" dt="2025-10-19T05:38:52.641" v="15243" actId="2711"/>
          <ac:spMkLst>
            <pc:docMk/>
            <pc:sldMk cId="3401194524" sldId="323"/>
            <ac:spMk id="11" creationId="{DA8272D2-ED99-3DC5-525F-B3E6BBAAAB25}"/>
          </ac:spMkLst>
        </pc:spChg>
        <pc:spChg chg="mod">
          <ac:chgData name="Alex Min" userId="9ef0a85645ad0c76" providerId="LiveId" clId="{C01502B7-B7CD-439E-979E-2C1F2D097248}" dt="2025-10-19T04:49:43.144" v="13790" actId="571"/>
          <ac:spMkLst>
            <pc:docMk/>
            <pc:sldMk cId="3401194524" sldId="323"/>
            <ac:spMk id="14" creationId="{DDD795D2-6256-4E6F-2F47-D0306136E1C1}"/>
          </ac:spMkLst>
        </pc:spChg>
        <pc:spChg chg="mod">
          <ac:chgData name="Alex Min" userId="9ef0a85645ad0c76" providerId="LiveId" clId="{C01502B7-B7CD-439E-979E-2C1F2D097248}" dt="2025-10-19T04:49:43.144" v="13790" actId="571"/>
          <ac:spMkLst>
            <pc:docMk/>
            <pc:sldMk cId="3401194524" sldId="323"/>
            <ac:spMk id="15" creationId="{2D0D6C40-F80A-1376-43B1-F27231D21826}"/>
          </ac:spMkLst>
        </pc:spChg>
        <pc:grpChg chg="add mod">
          <ac:chgData name="Alex Min" userId="9ef0a85645ad0c76" providerId="LiveId" clId="{C01502B7-B7CD-439E-979E-2C1F2D097248}" dt="2025-10-19T04:50:23.036" v="13805" actId="1035"/>
          <ac:grpSpMkLst>
            <pc:docMk/>
            <pc:sldMk cId="3401194524" sldId="323"/>
            <ac:grpSpMk id="6" creationId="{1390A8EB-9E9C-1EE6-6EEE-7DA657ED5EBF}"/>
          </ac:grpSpMkLst>
        </pc:grpChg>
        <pc:grpChg chg="mod">
          <ac:chgData name="Alex Min" userId="9ef0a85645ad0c76" providerId="LiveId" clId="{C01502B7-B7CD-439E-979E-2C1F2D097248}" dt="2025-10-19T04:49:43.144" v="13790" actId="571"/>
          <ac:grpSpMkLst>
            <pc:docMk/>
            <pc:sldMk cId="3401194524" sldId="323"/>
            <ac:grpSpMk id="7" creationId="{960EE77D-71D2-C0E3-63BB-040DF38C82DB}"/>
          </ac:grpSpMkLst>
        </pc:grpChg>
        <pc:graphicFrameChg chg="mod modGraphic">
          <ac:chgData name="Alex Min" userId="9ef0a85645ad0c76" providerId="LiveId" clId="{C01502B7-B7CD-439E-979E-2C1F2D097248}" dt="2025-10-19T07:13:45.564" v="17938" actId="20577"/>
          <ac:graphicFrameMkLst>
            <pc:docMk/>
            <pc:sldMk cId="3401194524" sldId="323"/>
            <ac:graphicFrameMk id="2" creationId="{CADF0CFC-58F2-D2A0-D618-251291588740}"/>
          </ac:graphicFrameMkLst>
        </pc:graphicFrameChg>
        <pc:graphicFrameChg chg="del">
          <ac:chgData name="Alex Min" userId="9ef0a85645ad0c76" providerId="LiveId" clId="{C01502B7-B7CD-439E-979E-2C1F2D097248}" dt="2025-10-19T04:49:29.430" v="13785" actId="478"/>
          <ac:graphicFrameMkLst>
            <pc:docMk/>
            <pc:sldMk cId="3401194524" sldId="323"/>
            <ac:graphicFrameMk id="4" creationId="{566C1900-8AFD-7DE5-E5BC-CB1B6FED36FF}"/>
          </ac:graphicFrameMkLst>
        </pc:graphicFrameChg>
        <pc:graphicFrameChg chg="add mod modGraphic">
          <ac:chgData name="Alex Min" userId="9ef0a85645ad0c76" providerId="LiveId" clId="{C01502B7-B7CD-439E-979E-2C1F2D097248}" dt="2025-10-19T04:50:41.043" v="13884" actId="207"/>
          <ac:graphicFrameMkLst>
            <pc:docMk/>
            <pc:sldMk cId="3401194524" sldId="323"/>
            <ac:graphicFrameMk id="5" creationId="{F1626FF7-5186-D12E-0DFE-A1A0B3EBB092}"/>
          </ac:graphicFrameMkLst>
        </pc:graphicFrameChg>
        <pc:graphicFrameChg chg="add mod modGraphic">
          <ac:chgData name="Alex Min" userId="9ef0a85645ad0c76" providerId="LiveId" clId="{C01502B7-B7CD-439E-979E-2C1F2D097248}" dt="2025-10-19T04:50:20.660" v="13804" actId="14100"/>
          <ac:graphicFrameMkLst>
            <pc:docMk/>
            <pc:sldMk cId="3401194524" sldId="323"/>
            <ac:graphicFrameMk id="16" creationId="{7AF937E2-2F50-9B84-4275-FEB87DD51578}"/>
          </ac:graphicFrameMkLst>
        </pc:graphicFrameChg>
      </pc:sldChg>
      <pc:sldChg chg="modSp add mod">
        <pc:chgData name="Alex Min" userId="9ef0a85645ad0c76" providerId="LiveId" clId="{C01502B7-B7CD-439E-979E-2C1F2D097248}" dt="2025-10-19T05:39:07.624" v="15259" actId="14100"/>
        <pc:sldMkLst>
          <pc:docMk/>
          <pc:sldMk cId="433272831" sldId="324"/>
        </pc:sldMkLst>
        <pc:spChg chg="mod">
          <ac:chgData name="Alex Min" userId="9ef0a85645ad0c76" providerId="LiveId" clId="{C01502B7-B7CD-439E-979E-2C1F2D097248}" dt="2025-10-19T05:39:07.624" v="15259" actId="14100"/>
          <ac:spMkLst>
            <pc:docMk/>
            <pc:sldMk cId="433272831" sldId="324"/>
            <ac:spMk id="11" creationId="{17C7EF96-0B39-D325-A27D-69D0E44594FE}"/>
          </ac:spMkLst>
        </pc:spChg>
      </pc:sldChg>
      <pc:sldChg chg="addSp delSp modSp add mod setBg">
        <pc:chgData name="Alex Min" userId="9ef0a85645ad0c76" providerId="LiveId" clId="{C01502B7-B7CD-439E-979E-2C1F2D097248}" dt="2025-10-19T05:38:13.887" v="15232" actId="113"/>
        <pc:sldMkLst>
          <pc:docMk/>
          <pc:sldMk cId="2380597695" sldId="325"/>
        </pc:sldMkLst>
        <pc:spChg chg="add del mod">
          <ac:chgData name="Alex Min" userId="9ef0a85645ad0c76" providerId="LiveId" clId="{C01502B7-B7CD-439E-979E-2C1F2D097248}" dt="2025-10-19T05:07:39.928" v="14414" actId="478"/>
          <ac:spMkLst>
            <pc:docMk/>
            <pc:sldMk cId="2380597695" sldId="325"/>
            <ac:spMk id="4" creationId="{D303AE2C-0820-0B59-A2A2-F9DBE6D8FFD6}"/>
          </ac:spMkLst>
        </pc:spChg>
        <pc:spChg chg="add del mod">
          <ac:chgData name="Alex Min" userId="9ef0a85645ad0c76" providerId="LiveId" clId="{C01502B7-B7CD-439E-979E-2C1F2D097248}" dt="2025-10-19T05:30:32.271" v="15094" actId="478"/>
          <ac:spMkLst>
            <pc:docMk/>
            <pc:sldMk cId="2380597695" sldId="325"/>
            <ac:spMk id="7" creationId="{466F35D3-C3F1-7F36-22FF-695A02B422B9}"/>
          </ac:spMkLst>
        </pc:spChg>
        <pc:spChg chg="add del mod">
          <ac:chgData name="Alex Min" userId="9ef0a85645ad0c76" providerId="LiveId" clId="{C01502B7-B7CD-439E-979E-2C1F2D097248}" dt="2025-10-19T05:30:32.271" v="15094" actId="478"/>
          <ac:spMkLst>
            <pc:docMk/>
            <pc:sldMk cId="2380597695" sldId="325"/>
            <ac:spMk id="8" creationId="{F512C534-8347-0D7E-7B45-E795C21C83F3}"/>
          </ac:spMkLst>
        </pc:spChg>
        <pc:spChg chg="del">
          <ac:chgData name="Alex Min" userId="9ef0a85645ad0c76" providerId="LiveId" clId="{C01502B7-B7CD-439E-979E-2C1F2D097248}" dt="2025-10-19T05:02:10.921" v="14281" actId="478"/>
          <ac:spMkLst>
            <pc:docMk/>
            <pc:sldMk cId="2380597695" sldId="325"/>
            <ac:spMk id="15" creationId="{71ABB4EC-9940-684C-5768-9A427375C723}"/>
          </ac:spMkLst>
        </pc:spChg>
        <pc:spChg chg="del">
          <ac:chgData name="Alex Min" userId="9ef0a85645ad0c76" providerId="LiveId" clId="{C01502B7-B7CD-439E-979E-2C1F2D097248}" dt="2025-10-19T05:02:16.029" v="14282" actId="478"/>
          <ac:spMkLst>
            <pc:docMk/>
            <pc:sldMk cId="2380597695" sldId="325"/>
            <ac:spMk id="17" creationId="{C9A816EA-DD7C-FDDD-6A7B-CBAF753805F6}"/>
          </ac:spMkLst>
        </pc:spChg>
        <pc:spChg chg="del">
          <ac:chgData name="Alex Min" userId="9ef0a85645ad0c76" providerId="LiveId" clId="{C01502B7-B7CD-439E-979E-2C1F2D097248}" dt="2025-10-19T05:02:16.029" v="14282" actId="478"/>
          <ac:spMkLst>
            <pc:docMk/>
            <pc:sldMk cId="2380597695" sldId="325"/>
            <ac:spMk id="30" creationId="{8338E730-5B86-6BAC-28DB-BB70AF6BFB84}"/>
          </ac:spMkLst>
        </pc:spChg>
        <pc:spChg chg="del">
          <ac:chgData name="Alex Min" userId="9ef0a85645ad0c76" providerId="LiveId" clId="{C01502B7-B7CD-439E-979E-2C1F2D097248}" dt="2025-10-19T05:02:16.029" v="14282" actId="478"/>
          <ac:spMkLst>
            <pc:docMk/>
            <pc:sldMk cId="2380597695" sldId="325"/>
            <ac:spMk id="34" creationId="{C707EA94-4311-FA52-DC38-4EBE8AF434A0}"/>
          </ac:spMkLst>
        </pc:spChg>
        <pc:spChg chg="add del mod">
          <ac:chgData name="Alex Min" userId="9ef0a85645ad0c76" providerId="LiveId" clId="{C01502B7-B7CD-439E-979E-2C1F2D097248}" dt="2025-10-19T05:30:32.271" v="15094" actId="478"/>
          <ac:spMkLst>
            <pc:docMk/>
            <pc:sldMk cId="2380597695" sldId="325"/>
            <ac:spMk id="35" creationId="{7CB870BF-0B87-8683-D2DB-00EBB73D9DAD}"/>
          </ac:spMkLst>
        </pc:spChg>
        <pc:spChg chg="del">
          <ac:chgData name="Alex Min" userId="9ef0a85645ad0c76" providerId="LiveId" clId="{C01502B7-B7CD-439E-979E-2C1F2D097248}" dt="2025-10-19T05:02:16.029" v="14282" actId="478"/>
          <ac:spMkLst>
            <pc:docMk/>
            <pc:sldMk cId="2380597695" sldId="325"/>
            <ac:spMk id="37" creationId="{3F13ED6A-0229-E4CB-4DB2-946EF1682691}"/>
          </ac:spMkLst>
        </pc:spChg>
        <pc:spChg chg="del">
          <ac:chgData name="Alex Min" userId="9ef0a85645ad0c76" providerId="LiveId" clId="{C01502B7-B7CD-439E-979E-2C1F2D097248}" dt="2025-10-19T05:02:16.029" v="14282" actId="478"/>
          <ac:spMkLst>
            <pc:docMk/>
            <pc:sldMk cId="2380597695" sldId="325"/>
            <ac:spMk id="38" creationId="{0F0A9C46-386D-159E-B50D-8ECC7FB52D01}"/>
          </ac:spMkLst>
        </pc:spChg>
        <pc:spChg chg="del">
          <ac:chgData name="Alex Min" userId="9ef0a85645ad0c76" providerId="LiveId" clId="{C01502B7-B7CD-439E-979E-2C1F2D097248}" dt="2025-10-19T05:02:16.029" v="14282" actId="478"/>
          <ac:spMkLst>
            <pc:docMk/>
            <pc:sldMk cId="2380597695" sldId="325"/>
            <ac:spMk id="39" creationId="{6F1261E9-BA88-C992-9D20-F4773C230FE6}"/>
          </ac:spMkLst>
        </pc:spChg>
        <pc:spChg chg="del">
          <ac:chgData name="Alex Min" userId="9ef0a85645ad0c76" providerId="LiveId" clId="{C01502B7-B7CD-439E-979E-2C1F2D097248}" dt="2025-10-19T05:02:16.029" v="14282" actId="478"/>
          <ac:spMkLst>
            <pc:docMk/>
            <pc:sldMk cId="2380597695" sldId="325"/>
            <ac:spMk id="51" creationId="{7B57F2C4-DF0D-9EC8-27AE-6B1490E6D716}"/>
          </ac:spMkLst>
        </pc:spChg>
        <pc:spChg chg="add del mod">
          <ac:chgData name="Alex Min" userId="9ef0a85645ad0c76" providerId="LiveId" clId="{C01502B7-B7CD-439E-979E-2C1F2D097248}" dt="2025-10-19T05:30:32.271" v="15094" actId="478"/>
          <ac:spMkLst>
            <pc:docMk/>
            <pc:sldMk cId="2380597695" sldId="325"/>
            <ac:spMk id="53" creationId="{FEC1DD5D-A2AD-041F-1990-CC0681F89AE7}"/>
          </ac:spMkLst>
        </pc:spChg>
        <pc:spChg chg="add del mod">
          <ac:chgData name="Alex Min" userId="9ef0a85645ad0c76" providerId="LiveId" clId="{C01502B7-B7CD-439E-979E-2C1F2D097248}" dt="2025-10-19T05:30:32.271" v="15094" actId="478"/>
          <ac:spMkLst>
            <pc:docMk/>
            <pc:sldMk cId="2380597695" sldId="325"/>
            <ac:spMk id="54" creationId="{9D150088-CC76-5F87-A449-9BAE887D5AB7}"/>
          </ac:spMkLst>
        </pc:spChg>
        <pc:spChg chg="add del mod">
          <ac:chgData name="Alex Min" userId="9ef0a85645ad0c76" providerId="LiveId" clId="{C01502B7-B7CD-439E-979E-2C1F2D097248}" dt="2025-10-19T05:06:47.864" v="14365" actId="478"/>
          <ac:spMkLst>
            <pc:docMk/>
            <pc:sldMk cId="2380597695" sldId="325"/>
            <ac:spMk id="55" creationId="{2C85187C-F846-B014-D230-A041D29EA373}"/>
          </ac:spMkLst>
        </pc:spChg>
        <pc:spChg chg="add del mod">
          <ac:chgData name="Alex Min" userId="9ef0a85645ad0c76" providerId="LiveId" clId="{C01502B7-B7CD-439E-979E-2C1F2D097248}" dt="2025-10-19T05:30:32.271" v="15094" actId="478"/>
          <ac:spMkLst>
            <pc:docMk/>
            <pc:sldMk cId="2380597695" sldId="325"/>
            <ac:spMk id="56" creationId="{3132D16A-235F-1AE9-E43E-51AEDF170F09}"/>
          </ac:spMkLst>
        </pc:spChg>
        <pc:spChg chg="add del mod">
          <ac:chgData name="Alex Min" userId="9ef0a85645ad0c76" providerId="LiveId" clId="{C01502B7-B7CD-439E-979E-2C1F2D097248}" dt="2025-10-19T05:30:32.271" v="15094" actId="478"/>
          <ac:spMkLst>
            <pc:docMk/>
            <pc:sldMk cId="2380597695" sldId="325"/>
            <ac:spMk id="57" creationId="{37D54F41-4564-033A-999C-BB2898F28A0A}"/>
          </ac:spMkLst>
        </pc:spChg>
        <pc:spChg chg="add mod ord">
          <ac:chgData name="Alex Min" userId="9ef0a85645ad0c76" providerId="LiveId" clId="{C01502B7-B7CD-439E-979E-2C1F2D097248}" dt="2025-10-19T05:30:26.875" v="15093" actId="403"/>
          <ac:spMkLst>
            <pc:docMk/>
            <pc:sldMk cId="2380597695" sldId="325"/>
            <ac:spMk id="58" creationId="{B04252DE-D801-A242-483C-CAF8B6228804}"/>
          </ac:spMkLst>
        </pc:spChg>
        <pc:spChg chg="mod">
          <ac:chgData name="Alex Min" userId="9ef0a85645ad0c76" providerId="LiveId" clId="{C01502B7-B7CD-439E-979E-2C1F2D097248}" dt="2025-10-19T05:38:07.816" v="15228" actId="2711"/>
          <ac:spMkLst>
            <pc:docMk/>
            <pc:sldMk cId="2380597695" sldId="325"/>
            <ac:spMk id="61" creationId="{D6BBDCE7-5E28-C0E1-A864-779D0C6CDFE1}"/>
          </ac:spMkLst>
        </pc:spChg>
        <pc:spChg chg="mod">
          <ac:chgData name="Alex Min" userId="9ef0a85645ad0c76" providerId="LiveId" clId="{C01502B7-B7CD-439E-979E-2C1F2D097248}" dt="2025-10-19T05:30:35.809" v="15095"/>
          <ac:spMkLst>
            <pc:docMk/>
            <pc:sldMk cId="2380597695" sldId="325"/>
            <ac:spMk id="62" creationId="{284AD3E1-4B88-861D-56C0-32D8E1F12249}"/>
          </ac:spMkLst>
        </pc:spChg>
        <pc:spChg chg="mod">
          <ac:chgData name="Alex Min" userId="9ef0a85645ad0c76" providerId="LiveId" clId="{C01502B7-B7CD-439E-979E-2C1F2D097248}" dt="2025-10-19T05:30:35.809" v="15095"/>
          <ac:spMkLst>
            <pc:docMk/>
            <pc:sldMk cId="2380597695" sldId="325"/>
            <ac:spMk id="63" creationId="{5245FB89-E7CB-0CB9-B334-7B7C78E0F54C}"/>
          </ac:spMkLst>
        </pc:spChg>
        <pc:spChg chg="add mod">
          <ac:chgData name="Alex Min" userId="9ef0a85645ad0c76" providerId="LiveId" clId="{C01502B7-B7CD-439E-979E-2C1F2D097248}" dt="2025-10-19T05:32:27.974" v="15161" actId="2711"/>
          <ac:spMkLst>
            <pc:docMk/>
            <pc:sldMk cId="2380597695" sldId="325"/>
            <ac:spMk id="65" creationId="{27301D59-8393-37C4-F028-4BBE8044471E}"/>
          </ac:spMkLst>
        </pc:spChg>
        <pc:spChg chg="add mod">
          <ac:chgData name="Alex Min" userId="9ef0a85645ad0c76" providerId="LiveId" clId="{C01502B7-B7CD-439E-979E-2C1F2D097248}" dt="2025-10-19T05:32:00.178" v="15151" actId="1076"/>
          <ac:spMkLst>
            <pc:docMk/>
            <pc:sldMk cId="2380597695" sldId="325"/>
            <ac:spMk id="67" creationId="{1BF222FE-4DF0-C882-05CC-841E81609DAC}"/>
          </ac:spMkLst>
        </pc:spChg>
        <pc:spChg chg="add mod">
          <ac:chgData name="Alex Min" userId="9ef0a85645ad0c76" providerId="LiveId" clId="{C01502B7-B7CD-439E-979E-2C1F2D097248}" dt="2025-10-19T05:32:06.722" v="15153" actId="1076"/>
          <ac:spMkLst>
            <pc:docMk/>
            <pc:sldMk cId="2380597695" sldId="325"/>
            <ac:spMk id="68" creationId="{21EA8AC7-70F5-C1E1-32BE-C7D8F9047160}"/>
          </ac:spMkLst>
        </pc:spChg>
        <pc:spChg chg="add mod">
          <ac:chgData name="Alex Min" userId="9ef0a85645ad0c76" providerId="LiveId" clId="{C01502B7-B7CD-439E-979E-2C1F2D097248}" dt="2025-10-19T05:32:00.178" v="15151" actId="1076"/>
          <ac:spMkLst>
            <pc:docMk/>
            <pc:sldMk cId="2380597695" sldId="325"/>
            <ac:spMk id="69" creationId="{DA50B252-5364-8B2C-62CB-6B9F8DC62A8E}"/>
          </ac:spMkLst>
        </pc:spChg>
        <pc:spChg chg="mod">
          <ac:chgData name="Alex Min" userId="9ef0a85645ad0c76" providerId="LiveId" clId="{C01502B7-B7CD-439E-979E-2C1F2D097248}" dt="2025-10-19T05:38:09.421" v="15229" actId="108"/>
          <ac:spMkLst>
            <pc:docMk/>
            <pc:sldMk cId="2380597695" sldId="325"/>
            <ac:spMk id="72" creationId="{9A33F4CA-F1AE-456D-E9D9-DA3232D0055E}"/>
          </ac:spMkLst>
        </pc:spChg>
        <pc:spChg chg="mod">
          <ac:chgData name="Alex Min" userId="9ef0a85645ad0c76" providerId="LiveId" clId="{C01502B7-B7CD-439E-979E-2C1F2D097248}" dt="2025-10-19T05:31:19.929" v="15140" actId="108"/>
          <ac:spMkLst>
            <pc:docMk/>
            <pc:sldMk cId="2380597695" sldId="325"/>
            <ac:spMk id="73" creationId="{7AFA0569-A99A-448C-3D2E-A08EBD5B70FF}"/>
          </ac:spMkLst>
        </pc:spChg>
        <pc:spChg chg="mod">
          <ac:chgData name="Alex Min" userId="9ef0a85645ad0c76" providerId="LiveId" clId="{C01502B7-B7CD-439E-979E-2C1F2D097248}" dt="2025-10-19T05:31:19.929" v="15140" actId="108"/>
          <ac:spMkLst>
            <pc:docMk/>
            <pc:sldMk cId="2380597695" sldId="325"/>
            <ac:spMk id="74" creationId="{E5B34D9B-5676-65D1-FFB8-6CA424E5C7C9}"/>
          </ac:spMkLst>
        </pc:spChg>
        <pc:spChg chg="mod">
          <ac:chgData name="Alex Min" userId="9ef0a85645ad0c76" providerId="LiveId" clId="{C01502B7-B7CD-439E-979E-2C1F2D097248}" dt="2025-10-19T05:38:10.795" v="15230" actId="108"/>
          <ac:spMkLst>
            <pc:docMk/>
            <pc:sldMk cId="2380597695" sldId="325"/>
            <ac:spMk id="77" creationId="{6DDB12ED-488B-13F4-38AE-F131FFAE91CE}"/>
          </ac:spMkLst>
        </pc:spChg>
        <pc:spChg chg="mod">
          <ac:chgData name="Alex Min" userId="9ef0a85645ad0c76" providerId="LiveId" clId="{C01502B7-B7CD-439E-979E-2C1F2D097248}" dt="2025-10-19T05:30:47.603" v="15130"/>
          <ac:spMkLst>
            <pc:docMk/>
            <pc:sldMk cId="2380597695" sldId="325"/>
            <ac:spMk id="79" creationId="{50BDA78B-8978-F5B3-7023-BB92D3C91910}"/>
          </ac:spMkLst>
        </pc:spChg>
        <pc:spChg chg="mod">
          <ac:chgData name="Alex Min" userId="9ef0a85645ad0c76" providerId="LiveId" clId="{C01502B7-B7CD-439E-979E-2C1F2D097248}" dt="2025-10-19T05:38:13.887" v="15232" actId="113"/>
          <ac:spMkLst>
            <pc:docMk/>
            <pc:sldMk cId="2380597695" sldId="325"/>
            <ac:spMk id="82" creationId="{AB6DEFE1-C5DF-C165-BECD-67D41222B46D}"/>
          </ac:spMkLst>
        </pc:spChg>
        <pc:spChg chg="mod">
          <ac:chgData name="Alex Min" userId="9ef0a85645ad0c76" providerId="LiveId" clId="{C01502B7-B7CD-439E-979E-2C1F2D097248}" dt="2025-10-19T05:30:47.603" v="15130"/>
          <ac:spMkLst>
            <pc:docMk/>
            <pc:sldMk cId="2380597695" sldId="325"/>
            <ac:spMk id="83" creationId="{EA119173-1BB9-95FC-12A8-DC7CE6115094}"/>
          </ac:spMkLst>
        </pc:spChg>
        <pc:spChg chg="mod">
          <ac:chgData name="Alex Min" userId="9ef0a85645ad0c76" providerId="LiveId" clId="{C01502B7-B7CD-439E-979E-2C1F2D097248}" dt="2025-10-19T05:30:47.603" v="15130"/>
          <ac:spMkLst>
            <pc:docMk/>
            <pc:sldMk cId="2380597695" sldId="325"/>
            <ac:spMk id="84" creationId="{C7A346B1-580A-E23C-AA9E-2B9A6B4BC37A}"/>
          </ac:spMkLst>
        </pc:spChg>
        <pc:grpChg chg="add mod">
          <ac:chgData name="Alex Min" userId="9ef0a85645ad0c76" providerId="LiveId" clId="{C01502B7-B7CD-439E-979E-2C1F2D097248}" dt="2025-10-19T05:30:35.809" v="15095"/>
          <ac:grpSpMkLst>
            <pc:docMk/>
            <pc:sldMk cId="2380597695" sldId="325"/>
            <ac:grpSpMk id="59" creationId="{BC4007B4-1F11-AEFC-2B1C-5884AEB83C91}"/>
          </ac:grpSpMkLst>
        </pc:grpChg>
        <pc:grpChg chg="mod">
          <ac:chgData name="Alex Min" userId="9ef0a85645ad0c76" providerId="LiveId" clId="{C01502B7-B7CD-439E-979E-2C1F2D097248}" dt="2025-10-19T05:30:35.809" v="15095"/>
          <ac:grpSpMkLst>
            <pc:docMk/>
            <pc:sldMk cId="2380597695" sldId="325"/>
            <ac:grpSpMk id="60" creationId="{6F7E9BA3-7518-ACB2-5596-FA1C4584FFDD}"/>
          </ac:grpSpMkLst>
        </pc:grpChg>
        <pc:grpChg chg="mod">
          <ac:chgData name="Alex Min" userId="9ef0a85645ad0c76" providerId="LiveId" clId="{C01502B7-B7CD-439E-979E-2C1F2D097248}" dt="2025-10-19T05:30:54.883" v="15132" actId="14100"/>
          <ac:grpSpMkLst>
            <pc:docMk/>
            <pc:sldMk cId="2380597695" sldId="325"/>
            <ac:grpSpMk id="70" creationId="{9AF99DCC-F50D-5F73-328A-66048B4605F3}"/>
          </ac:grpSpMkLst>
        </pc:grpChg>
        <pc:grpChg chg="mod">
          <ac:chgData name="Alex Min" userId="9ef0a85645ad0c76" providerId="LiveId" clId="{C01502B7-B7CD-439E-979E-2C1F2D097248}" dt="2025-10-19T05:32:00.178" v="15151" actId="1076"/>
          <ac:grpSpMkLst>
            <pc:docMk/>
            <pc:sldMk cId="2380597695" sldId="325"/>
            <ac:grpSpMk id="75" creationId="{F178221A-42F7-A7BF-2731-392329396F55}"/>
          </ac:grpSpMkLst>
        </pc:grpChg>
        <pc:grpChg chg="mod">
          <ac:chgData name="Alex Min" userId="9ef0a85645ad0c76" providerId="LiveId" clId="{C01502B7-B7CD-439E-979E-2C1F2D097248}" dt="2025-10-19T05:32:00.178" v="15151" actId="1076"/>
          <ac:grpSpMkLst>
            <pc:docMk/>
            <pc:sldMk cId="2380597695" sldId="325"/>
            <ac:grpSpMk id="80" creationId="{9AB99E8B-674C-AA52-DF3A-98D0E238A0BC}"/>
          </ac:grpSpMkLst>
        </pc:grpChg>
        <pc:graphicFrameChg chg="modGraphic">
          <ac:chgData name="Alex Min" userId="9ef0a85645ad0c76" providerId="LiveId" clId="{C01502B7-B7CD-439E-979E-2C1F2D097248}" dt="2025-10-19T05:29:53.609" v="15050" actId="20577"/>
          <ac:graphicFrameMkLst>
            <pc:docMk/>
            <pc:sldMk cId="2380597695" sldId="325"/>
            <ac:graphicFrameMk id="2" creationId="{9BE9FE12-C759-537B-C366-227FF75C4EE2}"/>
          </ac:graphicFrameMkLst>
        </pc:graphicFrameChg>
        <pc:graphicFrameChg chg="add del mod modGraphic">
          <ac:chgData name="Alex Min" userId="9ef0a85645ad0c76" providerId="LiveId" clId="{C01502B7-B7CD-439E-979E-2C1F2D097248}" dt="2025-10-19T05:30:32.271" v="15094" actId="478"/>
          <ac:graphicFrameMkLst>
            <pc:docMk/>
            <pc:sldMk cId="2380597695" sldId="325"/>
            <ac:graphicFrameMk id="5" creationId="{4835DBF4-FA88-E6B8-63DC-323F61F1C8C6}"/>
          </ac:graphicFrameMkLst>
        </pc:graphicFrameChg>
        <pc:graphicFrameChg chg="add del mod modGraphic">
          <ac:chgData name="Alex Min" userId="9ef0a85645ad0c76" providerId="LiveId" clId="{C01502B7-B7CD-439E-979E-2C1F2D097248}" dt="2025-10-19T05:30:32.271" v="15094" actId="478"/>
          <ac:graphicFrameMkLst>
            <pc:docMk/>
            <pc:sldMk cId="2380597695" sldId="325"/>
            <ac:graphicFrameMk id="6" creationId="{81686F88-7936-2966-9E26-3928C6C84D01}"/>
          </ac:graphicFrameMkLst>
        </pc:graphicFrameChg>
        <pc:graphicFrameChg chg="add del mod modGraphic">
          <ac:chgData name="Alex Min" userId="9ef0a85645ad0c76" providerId="LiveId" clId="{C01502B7-B7CD-439E-979E-2C1F2D097248}" dt="2025-10-19T05:30:32.271" v="15094" actId="478"/>
          <ac:graphicFrameMkLst>
            <pc:docMk/>
            <pc:sldMk cId="2380597695" sldId="325"/>
            <ac:graphicFrameMk id="14" creationId="{F0F5DB52-4649-81BC-C07B-389B21A4A731}"/>
          </ac:graphicFrameMkLst>
        </pc:graphicFrameChg>
        <pc:graphicFrameChg chg="mod modGraphic">
          <ac:chgData name="Alex Min" userId="9ef0a85645ad0c76" providerId="LiveId" clId="{C01502B7-B7CD-439E-979E-2C1F2D097248}" dt="2025-10-19T05:05:41.143" v="14346"/>
          <ac:graphicFrameMkLst>
            <pc:docMk/>
            <pc:sldMk cId="2380597695" sldId="325"/>
            <ac:graphicFrameMk id="32" creationId="{7A5140F8-2A93-1756-B719-F1DF58416D89}"/>
          </ac:graphicFrameMkLst>
        </pc:graphicFrameChg>
        <pc:graphicFrameChg chg="mod modGraphic">
          <ac:chgData name="Alex Min" userId="9ef0a85645ad0c76" providerId="LiveId" clId="{C01502B7-B7CD-439E-979E-2C1F2D097248}" dt="2025-10-19T05:32:24.515" v="15160" actId="207"/>
          <ac:graphicFrameMkLst>
            <pc:docMk/>
            <pc:sldMk cId="2380597695" sldId="325"/>
            <ac:graphicFrameMk id="64" creationId="{27289DC5-33FF-643C-66A0-F978D5A9DC35}"/>
          </ac:graphicFrameMkLst>
        </pc:graphicFrameChg>
        <pc:graphicFrameChg chg="mod modGraphic">
          <ac:chgData name="Alex Min" userId="9ef0a85645ad0c76" providerId="LiveId" clId="{C01502B7-B7CD-439E-979E-2C1F2D097248}" dt="2025-10-19T05:32:15.699" v="15156" actId="207"/>
          <ac:graphicFrameMkLst>
            <pc:docMk/>
            <pc:sldMk cId="2380597695" sldId="325"/>
            <ac:graphicFrameMk id="66" creationId="{CDD6CD17-563E-577B-2AD1-1D07B089C8A3}"/>
          </ac:graphicFrameMkLst>
        </pc:graphicFrameChg>
        <pc:picChg chg="del">
          <ac:chgData name="Alex Min" userId="9ef0a85645ad0c76" providerId="LiveId" clId="{C01502B7-B7CD-439E-979E-2C1F2D097248}" dt="2025-10-19T05:02:16.029" v="14282" actId="478"/>
          <ac:picMkLst>
            <pc:docMk/>
            <pc:sldMk cId="2380597695" sldId="325"/>
            <ac:picMk id="31" creationId="{1C9A6141-6758-D7A4-7FD8-28951D8A1CAE}"/>
          </ac:picMkLst>
        </pc:picChg>
        <pc:picChg chg="del">
          <ac:chgData name="Alex Min" userId="9ef0a85645ad0c76" providerId="LiveId" clId="{C01502B7-B7CD-439E-979E-2C1F2D097248}" dt="2025-10-19T05:02:16.029" v="14282" actId="478"/>
          <ac:picMkLst>
            <pc:docMk/>
            <pc:sldMk cId="2380597695" sldId="325"/>
            <ac:picMk id="33" creationId="{F98FB91A-A27B-EC94-B20E-6D4A19A3F876}"/>
          </ac:picMkLst>
        </pc:picChg>
        <pc:picChg chg="del">
          <ac:chgData name="Alex Min" userId="9ef0a85645ad0c76" providerId="LiveId" clId="{C01502B7-B7CD-439E-979E-2C1F2D097248}" dt="2025-10-19T05:02:16.029" v="14282" actId="478"/>
          <ac:picMkLst>
            <pc:docMk/>
            <pc:sldMk cId="2380597695" sldId="325"/>
            <ac:picMk id="36" creationId="{CD3014C3-26F1-07B4-CEFF-49B2284CC1C2}"/>
          </ac:picMkLst>
        </pc:picChg>
      </pc:sldChg>
      <pc:sldChg chg="addSp delSp modSp add mod">
        <pc:chgData name="Alex Min" userId="9ef0a85645ad0c76" providerId="LiveId" clId="{C01502B7-B7CD-439E-979E-2C1F2D097248}" dt="2025-10-19T05:38:20.909" v="15233" actId="2711"/>
        <pc:sldMkLst>
          <pc:docMk/>
          <pc:sldMk cId="1546215055" sldId="326"/>
        </pc:sldMkLst>
        <pc:spChg chg="del">
          <ac:chgData name="Alex Min" userId="9ef0a85645ad0c76" providerId="LiveId" clId="{C01502B7-B7CD-439E-979E-2C1F2D097248}" dt="2025-10-19T05:10:33.933" v="14438" actId="478"/>
          <ac:spMkLst>
            <pc:docMk/>
            <pc:sldMk cId="1546215055" sldId="326"/>
            <ac:spMk id="7" creationId="{A9F0EFD3-2F3C-D7ED-0E8B-C101D7AE6C9E}"/>
          </ac:spMkLst>
        </pc:spChg>
        <pc:spChg chg="del">
          <ac:chgData name="Alex Min" userId="9ef0a85645ad0c76" providerId="LiveId" clId="{C01502B7-B7CD-439E-979E-2C1F2D097248}" dt="2025-10-19T05:10:33.933" v="14438" actId="478"/>
          <ac:spMkLst>
            <pc:docMk/>
            <pc:sldMk cId="1546215055" sldId="326"/>
            <ac:spMk id="8" creationId="{D4C7D9F7-160D-E0BF-2699-886EC433A6E3}"/>
          </ac:spMkLst>
        </pc:spChg>
        <pc:spChg chg="mod">
          <ac:chgData name="Alex Min" userId="9ef0a85645ad0c76" providerId="LiveId" clId="{C01502B7-B7CD-439E-979E-2C1F2D097248}" dt="2025-10-19T05:38:20.909" v="15233" actId="2711"/>
          <ac:spMkLst>
            <pc:docMk/>
            <pc:sldMk cId="1546215055" sldId="326"/>
            <ac:spMk id="10" creationId="{6549FFA3-B732-C926-F365-FAAD314E606B}"/>
          </ac:spMkLst>
        </pc:spChg>
        <pc:spChg chg="mod">
          <ac:chgData name="Alex Min" userId="9ef0a85645ad0c76" providerId="LiveId" clId="{C01502B7-B7CD-439E-979E-2C1F2D097248}" dt="2025-10-19T05:10:36.307" v="14439"/>
          <ac:spMkLst>
            <pc:docMk/>
            <pc:sldMk cId="1546215055" sldId="326"/>
            <ac:spMk id="11" creationId="{BFDA2D06-98B1-5BBD-2D24-D1316D1F8CC0}"/>
          </ac:spMkLst>
        </pc:spChg>
        <pc:spChg chg="mod">
          <ac:chgData name="Alex Min" userId="9ef0a85645ad0c76" providerId="LiveId" clId="{C01502B7-B7CD-439E-979E-2C1F2D097248}" dt="2025-10-19T05:10:36.307" v="14439"/>
          <ac:spMkLst>
            <pc:docMk/>
            <pc:sldMk cId="1546215055" sldId="326"/>
            <ac:spMk id="12" creationId="{F723B956-F632-BA01-51A0-8583D950D159}"/>
          </ac:spMkLst>
        </pc:spChg>
        <pc:spChg chg="mod">
          <ac:chgData name="Alex Min" userId="9ef0a85645ad0c76" providerId="LiveId" clId="{C01502B7-B7CD-439E-979E-2C1F2D097248}" dt="2025-10-19T05:13:55.866" v="14512" actId="1035"/>
          <ac:spMkLst>
            <pc:docMk/>
            <pc:sldMk cId="1546215055" sldId="326"/>
            <ac:spMk id="13" creationId="{370608AE-F95A-40BC-2B2C-660363457B93}"/>
          </ac:spMkLst>
        </pc:spChg>
        <pc:spChg chg="add mod">
          <ac:chgData name="Alex Min" userId="9ef0a85645ad0c76" providerId="LiveId" clId="{C01502B7-B7CD-439E-979E-2C1F2D097248}" dt="2025-10-19T05:13:55.866" v="14512" actId="1035"/>
          <ac:spMkLst>
            <pc:docMk/>
            <pc:sldMk cId="1546215055" sldId="326"/>
            <ac:spMk id="15" creationId="{BA3F9119-BE7B-497D-CFA9-AF552791D206}"/>
          </ac:spMkLst>
        </pc:spChg>
        <pc:spChg chg="mod">
          <ac:chgData name="Alex Min" userId="9ef0a85645ad0c76" providerId="LiveId" clId="{C01502B7-B7CD-439E-979E-2C1F2D097248}" dt="2025-10-19T05:13:55.866" v="14512" actId="1035"/>
          <ac:spMkLst>
            <pc:docMk/>
            <pc:sldMk cId="1546215055" sldId="326"/>
            <ac:spMk id="16" creationId="{4446999D-4863-4F7C-B878-4321B0DF475A}"/>
          </ac:spMkLst>
        </pc:spChg>
        <pc:spChg chg="mod">
          <ac:chgData name="Alex Min" userId="9ef0a85645ad0c76" providerId="LiveId" clId="{C01502B7-B7CD-439E-979E-2C1F2D097248}" dt="2025-10-19T05:13:55.866" v="14512" actId="1035"/>
          <ac:spMkLst>
            <pc:docMk/>
            <pc:sldMk cId="1546215055" sldId="326"/>
            <ac:spMk id="17" creationId="{E23AB80C-611B-E896-5DE7-4E06F3AFAA53}"/>
          </ac:spMkLst>
        </pc:spChg>
        <pc:spChg chg="mod">
          <ac:chgData name="Alex Min" userId="9ef0a85645ad0c76" providerId="LiveId" clId="{C01502B7-B7CD-439E-979E-2C1F2D097248}" dt="2025-10-19T05:13:55.866" v="14512" actId="1035"/>
          <ac:spMkLst>
            <pc:docMk/>
            <pc:sldMk cId="1546215055" sldId="326"/>
            <ac:spMk id="18" creationId="{95823BF2-4672-E0DC-3438-48BBF1267924}"/>
          </ac:spMkLst>
        </pc:spChg>
        <pc:spChg chg="mod">
          <ac:chgData name="Alex Min" userId="9ef0a85645ad0c76" providerId="LiveId" clId="{C01502B7-B7CD-439E-979E-2C1F2D097248}" dt="2025-10-19T05:13:55.866" v="14512" actId="1035"/>
          <ac:spMkLst>
            <pc:docMk/>
            <pc:sldMk cId="1546215055" sldId="326"/>
            <ac:spMk id="19" creationId="{85BB50BE-68CC-C129-2F67-082A1C13D432}"/>
          </ac:spMkLst>
        </pc:spChg>
        <pc:spChg chg="mod">
          <ac:chgData name="Alex Min" userId="9ef0a85645ad0c76" providerId="LiveId" clId="{C01502B7-B7CD-439E-979E-2C1F2D097248}" dt="2025-10-19T05:13:55.866" v="14512" actId="1035"/>
          <ac:spMkLst>
            <pc:docMk/>
            <pc:sldMk cId="1546215055" sldId="326"/>
            <ac:spMk id="20" creationId="{4A64AA9B-BAED-8E84-3505-83D6E4615BBE}"/>
          </ac:spMkLst>
        </pc:spChg>
        <pc:spChg chg="mod">
          <ac:chgData name="Alex Min" userId="9ef0a85645ad0c76" providerId="LiveId" clId="{C01502B7-B7CD-439E-979E-2C1F2D097248}" dt="2025-10-19T05:12:17.683" v="14484" actId="2711"/>
          <ac:spMkLst>
            <pc:docMk/>
            <pc:sldMk cId="1546215055" sldId="326"/>
            <ac:spMk id="21" creationId="{BBFBAC72-8AA7-6EC8-00DB-7A5521D51FD8}"/>
          </ac:spMkLst>
        </pc:spChg>
        <pc:spChg chg="add mod">
          <ac:chgData name="Alex Min" userId="9ef0a85645ad0c76" providerId="LiveId" clId="{C01502B7-B7CD-439E-979E-2C1F2D097248}" dt="2025-10-19T05:12:17.683" v="14484" actId="2711"/>
          <ac:spMkLst>
            <pc:docMk/>
            <pc:sldMk cId="1546215055" sldId="326"/>
            <ac:spMk id="27" creationId="{5CB31035-D394-7FB8-41B0-7B286DF1C676}"/>
          </ac:spMkLst>
        </pc:spChg>
        <pc:spChg chg="add mod">
          <ac:chgData name="Alex Min" userId="9ef0a85645ad0c76" providerId="LiveId" clId="{C01502B7-B7CD-439E-979E-2C1F2D097248}" dt="2025-10-19T05:12:17.683" v="14484" actId="2711"/>
          <ac:spMkLst>
            <pc:docMk/>
            <pc:sldMk cId="1546215055" sldId="326"/>
            <ac:spMk id="31" creationId="{609DDBD8-F1E6-A5AD-A698-28CC07B58500}"/>
          </ac:spMkLst>
        </pc:spChg>
        <pc:spChg chg="add mod">
          <ac:chgData name="Alex Min" userId="9ef0a85645ad0c76" providerId="LiveId" clId="{C01502B7-B7CD-439E-979E-2C1F2D097248}" dt="2025-10-19T05:12:17.683" v="14484" actId="2711"/>
          <ac:spMkLst>
            <pc:docMk/>
            <pc:sldMk cId="1546215055" sldId="326"/>
            <ac:spMk id="33" creationId="{9A099EF8-9D4B-6C96-B0B1-28E40533D888}"/>
          </ac:spMkLst>
        </pc:spChg>
        <pc:spChg chg="mod">
          <ac:chgData name="Alex Min" userId="9ef0a85645ad0c76" providerId="LiveId" clId="{C01502B7-B7CD-439E-979E-2C1F2D097248}" dt="2025-10-19T05:12:17.683" v="14484" actId="2711"/>
          <ac:spMkLst>
            <pc:docMk/>
            <pc:sldMk cId="1546215055" sldId="326"/>
            <ac:spMk id="34" creationId="{96B53CDA-0713-3027-DFE2-59BC08922B0F}"/>
          </ac:spMkLst>
        </pc:spChg>
        <pc:spChg chg="del">
          <ac:chgData name="Alex Min" userId="9ef0a85645ad0c76" providerId="LiveId" clId="{C01502B7-B7CD-439E-979E-2C1F2D097248}" dt="2025-10-19T05:10:33.933" v="14438" actId="478"/>
          <ac:spMkLst>
            <pc:docMk/>
            <pc:sldMk cId="1546215055" sldId="326"/>
            <ac:spMk id="35" creationId="{ED7FAFA7-D402-8FAE-3D54-6ED47FDC7D07}"/>
          </ac:spMkLst>
        </pc:spChg>
        <pc:spChg chg="add mod">
          <ac:chgData name="Alex Min" userId="9ef0a85645ad0c76" providerId="LiveId" clId="{C01502B7-B7CD-439E-979E-2C1F2D097248}" dt="2025-10-19T05:12:17.683" v="14484" actId="2711"/>
          <ac:spMkLst>
            <pc:docMk/>
            <pc:sldMk cId="1546215055" sldId="326"/>
            <ac:spMk id="37" creationId="{4F792345-D651-E5C4-B565-4BCA8A2C35D4}"/>
          </ac:spMkLst>
        </pc:spChg>
        <pc:spChg chg="add mod">
          <ac:chgData name="Alex Min" userId="9ef0a85645ad0c76" providerId="LiveId" clId="{C01502B7-B7CD-439E-979E-2C1F2D097248}" dt="2025-10-19T05:12:17.683" v="14484" actId="2711"/>
          <ac:spMkLst>
            <pc:docMk/>
            <pc:sldMk cId="1546215055" sldId="326"/>
            <ac:spMk id="38" creationId="{69859684-5DC2-D428-763E-B090358D8BE7}"/>
          </ac:spMkLst>
        </pc:spChg>
        <pc:spChg chg="mod">
          <ac:chgData name="Alex Min" userId="9ef0a85645ad0c76" providerId="LiveId" clId="{C01502B7-B7CD-439E-979E-2C1F2D097248}" dt="2025-10-19T05:12:17.683" v="14484" actId="2711"/>
          <ac:spMkLst>
            <pc:docMk/>
            <pc:sldMk cId="1546215055" sldId="326"/>
            <ac:spMk id="42" creationId="{3837FF8D-3373-61C6-E710-21D98ADE9BA2}"/>
          </ac:spMkLst>
        </pc:spChg>
        <pc:spChg chg="add mod">
          <ac:chgData name="Alex Min" userId="9ef0a85645ad0c76" providerId="LiveId" clId="{C01502B7-B7CD-439E-979E-2C1F2D097248}" dt="2025-10-19T05:12:17.683" v="14484" actId="2711"/>
          <ac:spMkLst>
            <pc:docMk/>
            <pc:sldMk cId="1546215055" sldId="326"/>
            <ac:spMk id="43" creationId="{B53AA4C0-36F8-1EBF-EFCB-5CE30AA05FCF}"/>
          </ac:spMkLst>
        </pc:spChg>
        <pc:spChg chg="add mod">
          <ac:chgData name="Alex Min" userId="9ef0a85645ad0c76" providerId="LiveId" clId="{C01502B7-B7CD-439E-979E-2C1F2D097248}" dt="2025-10-19T05:12:17.683" v="14484" actId="2711"/>
          <ac:spMkLst>
            <pc:docMk/>
            <pc:sldMk cId="1546215055" sldId="326"/>
            <ac:spMk id="47" creationId="{6EE109AB-EE9B-3A2A-DA70-70DC4F9485F4}"/>
          </ac:spMkLst>
        </pc:spChg>
        <pc:spChg chg="del">
          <ac:chgData name="Alex Min" userId="9ef0a85645ad0c76" providerId="LiveId" clId="{C01502B7-B7CD-439E-979E-2C1F2D097248}" dt="2025-10-19T05:10:33.933" v="14438" actId="478"/>
          <ac:spMkLst>
            <pc:docMk/>
            <pc:sldMk cId="1546215055" sldId="326"/>
            <ac:spMk id="53" creationId="{D73FC58A-4167-CBFE-FE42-35A473096583}"/>
          </ac:spMkLst>
        </pc:spChg>
        <pc:spChg chg="del">
          <ac:chgData name="Alex Min" userId="9ef0a85645ad0c76" providerId="LiveId" clId="{C01502B7-B7CD-439E-979E-2C1F2D097248}" dt="2025-10-19T05:10:33.933" v="14438" actId="478"/>
          <ac:spMkLst>
            <pc:docMk/>
            <pc:sldMk cId="1546215055" sldId="326"/>
            <ac:spMk id="54" creationId="{325CA32F-1F65-43B6-3596-2C0F01AE4D49}"/>
          </ac:spMkLst>
        </pc:spChg>
        <pc:spChg chg="del">
          <ac:chgData name="Alex Min" userId="9ef0a85645ad0c76" providerId="LiveId" clId="{C01502B7-B7CD-439E-979E-2C1F2D097248}" dt="2025-10-19T05:10:33.933" v="14438" actId="478"/>
          <ac:spMkLst>
            <pc:docMk/>
            <pc:sldMk cId="1546215055" sldId="326"/>
            <ac:spMk id="56" creationId="{3B7835D3-3F51-6779-9F68-B9D87C729BBD}"/>
          </ac:spMkLst>
        </pc:spChg>
        <pc:spChg chg="del">
          <ac:chgData name="Alex Min" userId="9ef0a85645ad0c76" providerId="LiveId" clId="{C01502B7-B7CD-439E-979E-2C1F2D097248}" dt="2025-10-19T05:10:33.933" v="14438" actId="478"/>
          <ac:spMkLst>
            <pc:docMk/>
            <pc:sldMk cId="1546215055" sldId="326"/>
            <ac:spMk id="57" creationId="{84218EEE-E308-134D-B58B-72C8B984A8D9}"/>
          </ac:spMkLst>
        </pc:spChg>
        <pc:spChg chg="mod">
          <ac:chgData name="Alex Min" userId="9ef0a85645ad0c76" providerId="LiveId" clId="{C01502B7-B7CD-439E-979E-2C1F2D097248}" dt="2025-10-19T05:10:27.597" v="14437" actId="20577"/>
          <ac:spMkLst>
            <pc:docMk/>
            <pc:sldMk cId="1546215055" sldId="326"/>
            <ac:spMk id="58" creationId="{101827D3-DA9E-C734-5F30-5D05358CFA63}"/>
          </ac:spMkLst>
        </pc:spChg>
        <pc:spChg chg="add mod">
          <ac:chgData name="Alex Min" userId="9ef0a85645ad0c76" providerId="LiveId" clId="{C01502B7-B7CD-439E-979E-2C1F2D097248}" dt="2025-10-19T05:13:55.866" v="14512" actId="1035"/>
          <ac:spMkLst>
            <pc:docMk/>
            <pc:sldMk cId="1546215055" sldId="326"/>
            <ac:spMk id="59" creationId="{4DDEF1FF-5A14-A2AD-B22D-E90F985C4696}"/>
          </ac:spMkLst>
        </pc:spChg>
        <pc:spChg chg="add mod">
          <ac:chgData name="Alex Min" userId="9ef0a85645ad0c76" providerId="LiveId" clId="{C01502B7-B7CD-439E-979E-2C1F2D097248}" dt="2025-10-19T05:13:55.866" v="14512" actId="1035"/>
          <ac:spMkLst>
            <pc:docMk/>
            <pc:sldMk cId="1546215055" sldId="326"/>
            <ac:spMk id="60" creationId="{7210ACCC-3081-7ACF-B33A-4567B62597E9}"/>
          </ac:spMkLst>
        </pc:spChg>
        <pc:spChg chg="mod">
          <ac:chgData name="Alex Min" userId="9ef0a85645ad0c76" providerId="LiveId" clId="{C01502B7-B7CD-439E-979E-2C1F2D097248}" dt="2025-10-19T05:13:55.866" v="14512" actId="1035"/>
          <ac:spMkLst>
            <pc:docMk/>
            <pc:sldMk cId="1546215055" sldId="326"/>
            <ac:spMk id="61" creationId="{D0400F42-2352-52E9-35BC-47F86B1B5513}"/>
          </ac:spMkLst>
        </pc:spChg>
        <pc:grpChg chg="add mod">
          <ac:chgData name="Alex Min" userId="9ef0a85645ad0c76" providerId="LiveId" clId="{C01502B7-B7CD-439E-979E-2C1F2D097248}" dt="2025-10-19T05:10:36.307" v="14439"/>
          <ac:grpSpMkLst>
            <pc:docMk/>
            <pc:sldMk cId="1546215055" sldId="326"/>
            <ac:grpSpMk id="4" creationId="{FF30B11A-4F89-0AD4-7B3C-ECE3D1B98173}"/>
          </ac:grpSpMkLst>
        </pc:grpChg>
        <pc:grpChg chg="mod">
          <ac:chgData name="Alex Min" userId="9ef0a85645ad0c76" providerId="LiveId" clId="{C01502B7-B7CD-439E-979E-2C1F2D097248}" dt="2025-10-19T05:10:36.307" v="14439"/>
          <ac:grpSpMkLst>
            <pc:docMk/>
            <pc:sldMk cId="1546215055" sldId="326"/>
            <ac:grpSpMk id="9" creationId="{1CB5DBC6-6602-88EE-968B-549DCB75BB28}"/>
          </ac:grpSpMkLst>
        </pc:grpChg>
        <pc:graphicFrameChg chg="modGraphic">
          <ac:chgData name="Alex Min" userId="9ef0a85645ad0c76" providerId="LiveId" clId="{C01502B7-B7CD-439E-979E-2C1F2D097248}" dt="2025-10-19T05:10:16.863" v="14432" actId="20577"/>
          <ac:graphicFrameMkLst>
            <pc:docMk/>
            <pc:sldMk cId="1546215055" sldId="326"/>
            <ac:graphicFrameMk id="2" creationId="{55900722-4B5A-0622-D6F2-1F2CA8240793}"/>
          </ac:graphicFrameMkLst>
        </pc:graphicFrameChg>
        <pc:graphicFrameChg chg="del">
          <ac:chgData name="Alex Min" userId="9ef0a85645ad0c76" providerId="LiveId" clId="{C01502B7-B7CD-439E-979E-2C1F2D097248}" dt="2025-10-19T05:10:33.933" v="14438" actId="478"/>
          <ac:graphicFrameMkLst>
            <pc:docMk/>
            <pc:sldMk cId="1546215055" sldId="326"/>
            <ac:graphicFrameMk id="5" creationId="{89769B1E-1554-AF1D-B526-0F022A0F50B2}"/>
          </ac:graphicFrameMkLst>
        </pc:graphicFrameChg>
        <pc:graphicFrameChg chg="del">
          <ac:chgData name="Alex Min" userId="9ef0a85645ad0c76" providerId="LiveId" clId="{C01502B7-B7CD-439E-979E-2C1F2D097248}" dt="2025-10-19T05:10:33.933" v="14438" actId="478"/>
          <ac:graphicFrameMkLst>
            <pc:docMk/>
            <pc:sldMk cId="1546215055" sldId="326"/>
            <ac:graphicFrameMk id="6" creationId="{DD5BA49E-C181-D6D8-CE41-F5861CECDA71}"/>
          </ac:graphicFrameMkLst>
        </pc:graphicFrameChg>
        <pc:graphicFrameChg chg="del">
          <ac:chgData name="Alex Min" userId="9ef0a85645ad0c76" providerId="LiveId" clId="{C01502B7-B7CD-439E-979E-2C1F2D097248}" dt="2025-10-19T05:10:33.933" v="14438" actId="478"/>
          <ac:graphicFrameMkLst>
            <pc:docMk/>
            <pc:sldMk cId="1546215055" sldId="326"/>
            <ac:graphicFrameMk id="32" creationId="{CC13BBA5-A897-8FA5-BD0F-B3BEFC5439BE}"/>
          </ac:graphicFrameMkLst>
        </pc:graphicFrameChg>
        <pc:graphicFrameChg chg="mod modGraphic">
          <ac:chgData name="Alex Min" userId="9ef0a85645ad0c76" providerId="LiveId" clId="{C01502B7-B7CD-439E-979E-2C1F2D097248}" dt="2025-10-19T05:13:18.874" v="14500" actId="14100"/>
          <ac:graphicFrameMkLst>
            <pc:docMk/>
            <pc:sldMk cId="1546215055" sldId="326"/>
            <ac:graphicFrameMk id="52" creationId="{08B62C17-8B6C-7F4A-F0F1-70740E4C9A1E}"/>
          </ac:graphicFrameMkLst>
        </pc:graphicFrameChg>
        <pc:graphicFrameChg chg="mod modGraphic">
          <ac:chgData name="Alex Min" userId="9ef0a85645ad0c76" providerId="LiveId" clId="{C01502B7-B7CD-439E-979E-2C1F2D097248}" dt="2025-10-19T05:13:46.555" v="14507" actId="14100"/>
          <ac:graphicFrameMkLst>
            <pc:docMk/>
            <pc:sldMk cId="1546215055" sldId="326"/>
            <ac:graphicFrameMk id="55" creationId="{B690363C-D231-BA04-F909-91D841DC3457}"/>
          </ac:graphicFrameMkLst>
        </pc:graphicFrameChg>
      </pc:sldChg>
      <pc:sldChg chg="addSp delSp modSp add mod">
        <pc:chgData name="Alex Min" userId="9ef0a85645ad0c76" providerId="LiveId" clId="{C01502B7-B7CD-439E-979E-2C1F2D097248}" dt="2025-10-19T05:38:26.620" v="15235" actId="108"/>
        <pc:sldMkLst>
          <pc:docMk/>
          <pc:sldMk cId="3649050573" sldId="327"/>
        </pc:sldMkLst>
        <pc:spChg chg="add mod">
          <ac:chgData name="Alex Min" userId="9ef0a85645ad0c76" providerId="LiveId" clId="{C01502B7-B7CD-439E-979E-2C1F2D097248}" dt="2025-10-19T05:16:42.841" v="14544" actId="164"/>
          <ac:spMkLst>
            <pc:docMk/>
            <pc:sldMk cId="3649050573" sldId="327"/>
            <ac:spMk id="5" creationId="{E4373E4A-7AA0-5FE0-ED6F-AEC95CAFE184}"/>
          </ac:spMkLst>
        </pc:spChg>
        <pc:spChg chg="mod">
          <ac:chgData name="Alex Min" userId="9ef0a85645ad0c76" providerId="LiveId" clId="{C01502B7-B7CD-439E-979E-2C1F2D097248}" dt="2025-10-19T05:38:25.147" v="15234" actId="2711"/>
          <ac:spMkLst>
            <pc:docMk/>
            <pc:sldMk cId="3649050573" sldId="327"/>
            <ac:spMk id="10" creationId="{A9F80BDA-7984-5926-F2C8-F2F1756ED4F4}"/>
          </ac:spMkLst>
        </pc:spChg>
        <pc:spChg chg="add mod">
          <ac:chgData name="Alex Min" userId="9ef0a85645ad0c76" providerId="LiveId" clId="{C01502B7-B7CD-439E-979E-2C1F2D097248}" dt="2025-10-19T05:16:42.841" v="14544" actId="164"/>
          <ac:spMkLst>
            <pc:docMk/>
            <pc:sldMk cId="3649050573" sldId="327"/>
            <ac:spMk id="32" creationId="{D9CF1EBA-219A-9E10-E514-2ACABA3B9E48}"/>
          </ac:spMkLst>
        </pc:spChg>
        <pc:spChg chg="mod">
          <ac:chgData name="Alex Min" userId="9ef0a85645ad0c76" providerId="LiveId" clId="{C01502B7-B7CD-439E-979E-2C1F2D097248}" dt="2025-10-19T05:16:37.957" v="14543" actId="403"/>
          <ac:spMkLst>
            <pc:docMk/>
            <pc:sldMk cId="3649050573" sldId="327"/>
            <ac:spMk id="53" creationId="{58E3C323-A975-F1D0-93FB-62D7D9E75C9A}"/>
          </ac:spMkLst>
        </pc:spChg>
        <pc:spChg chg="mod">
          <ac:chgData name="Alex Min" userId="9ef0a85645ad0c76" providerId="LiveId" clId="{C01502B7-B7CD-439E-979E-2C1F2D097248}" dt="2025-10-19T05:16:37.957" v="14543" actId="403"/>
          <ac:spMkLst>
            <pc:docMk/>
            <pc:sldMk cId="3649050573" sldId="327"/>
            <ac:spMk id="54" creationId="{3EE93F7B-1133-95F0-562F-D10C284A0E48}"/>
          </ac:spMkLst>
        </pc:spChg>
        <pc:spChg chg="del">
          <ac:chgData name="Alex Min" userId="9ef0a85645ad0c76" providerId="LiveId" clId="{C01502B7-B7CD-439E-979E-2C1F2D097248}" dt="2025-10-19T05:16:27.957" v="14540" actId="478"/>
          <ac:spMkLst>
            <pc:docMk/>
            <pc:sldMk cId="3649050573" sldId="327"/>
            <ac:spMk id="58" creationId="{BFB60DA2-1A18-C14D-B812-78E3625CB383}"/>
          </ac:spMkLst>
        </pc:spChg>
        <pc:spChg chg="add mod">
          <ac:chgData name="Alex Min" userId="9ef0a85645ad0c76" providerId="LiveId" clId="{C01502B7-B7CD-439E-979E-2C1F2D097248}" dt="2025-10-19T05:16:42.841" v="14544" actId="164"/>
          <ac:spMkLst>
            <pc:docMk/>
            <pc:sldMk cId="3649050573" sldId="327"/>
            <ac:spMk id="64" creationId="{74F07CB2-A8C7-DA5B-F36A-0C98549D21AD}"/>
          </ac:spMkLst>
        </pc:spChg>
        <pc:spChg chg="add mod">
          <ac:chgData name="Alex Min" userId="9ef0a85645ad0c76" providerId="LiveId" clId="{C01502B7-B7CD-439E-979E-2C1F2D097248}" dt="2025-10-19T05:16:42.841" v="14544" actId="164"/>
          <ac:spMkLst>
            <pc:docMk/>
            <pc:sldMk cId="3649050573" sldId="327"/>
            <ac:spMk id="69" creationId="{024A6458-B93A-FE33-8143-3E3EFBB8BE5E}"/>
          </ac:spMkLst>
        </pc:spChg>
        <pc:spChg chg="mod">
          <ac:chgData name="Alex Min" userId="9ef0a85645ad0c76" providerId="LiveId" clId="{C01502B7-B7CD-439E-979E-2C1F2D097248}" dt="2025-10-19T05:16:42.841" v="14544" actId="164"/>
          <ac:spMkLst>
            <pc:docMk/>
            <pc:sldMk cId="3649050573" sldId="327"/>
            <ac:spMk id="75" creationId="{A62D00F1-31A3-2EE4-0391-D1D15DA6F46B}"/>
          </ac:spMkLst>
        </pc:spChg>
        <pc:spChg chg="add mod">
          <ac:chgData name="Alex Min" userId="9ef0a85645ad0c76" providerId="LiveId" clId="{C01502B7-B7CD-439E-979E-2C1F2D097248}" dt="2025-10-19T05:16:42.841" v="14544" actId="164"/>
          <ac:spMkLst>
            <pc:docMk/>
            <pc:sldMk cId="3649050573" sldId="327"/>
            <ac:spMk id="76" creationId="{93107F7A-2E39-361B-5D61-5EBB7FDB0E73}"/>
          </ac:spMkLst>
        </pc:spChg>
        <pc:spChg chg="mod">
          <ac:chgData name="Alex Min" userId="9ef0a85645ad0c76" providerId="LiveId" clId="{C01502B7-B7CD-439E-979E-2C1F2D097248}" dt="2025-10-19T05:16:42.841" v="14544" actId="164"/>
          <ac:spMkLst>
            <pc:docMk/>
            <pc:sldMk cId="3649050573" sldId="327"/>
            <ac:spMk id="80" creationId="{DF9E86D6-94D4-E58E-D41F-A526EDD9C7B6}"/>
          </ac:spMkLst>
        </pc:spChg>
        <pc:spChg chg="add mod">
          <ac:chgData name="Alex Min" userId="9ef0a85645ad0c76" providerId="LiveId" clId="{C01502B7-B7CD-439E-979E-2C1F2D097248}" dt="2025-10-19T05:16:42.841" v="14544" actId="164"/>
          <ac:spMkLst>
            <pc:docMk/>
            <pc:sldMk cId="3649050573" sldId="327"/>
            <ac:spMk id="81" creationId="{1E031E7D-2DFF-01FB-D0FD-737016DC4293}"/>
          </ac:spMkLst>
        </pc:spChg>
        <pc:spChg chg="add mod">
          <ac:chgData name="Alex Min" userId="9ef0a85645ad0c76" providerId="LiveId" clId="{C01502B7-B7CD-439E-979E-2C1F2D097248}" dt="2025-10-19T05:16:42.841" v="14544" actId="164"/>
          <ac:spMkLst>
            <pc:docMk/>
            <pc:sldMk cId="3649050573" sldId="327"/>
            <ac:spMk id="86" creationId="{07F5FCA4-41EB-DF6D-EF81-FFFA754FF1B1}"/>
          </ac:spMkLst>
        </pc:spChg>
        <pc:spChg chg="add mod">
          <ac:chgData name="Alex Min" userId="9ef0a85645ad0c76" providerId="LiveId" clId="{C01502B7-B7CD-439E-979E-2C1F2D097248}" dt="2025-10-19T05:19:11.071" v="14707" actId="2711"/>
          <ac:spMkLst>
            <pc:docMk/>
            <pc:sldMk cId="3649050573" sldId="327"/>
            <ac:spMk id="88" creationId="{4E2E4A2C-8E33-DB4D-EC2F-3C848DFE3AC7}"/>
          </ac:spMkLst>
        </pc:spChg>
        <pc:spChg chg="add mod">
          <ac:chgData name="Alex Min" userId="9ef0a85645ad0c76" providerId="LiveId" clId="{C01502B7-B7CD-439E-979E-2C1F2D097248}" dt="2025-10-19T05:18:31.120" v="14698" actId="2711"/>
          <ac:spMkLst>
            <pc:docMk/>
            <pc:sldMk cId="3649050573" sldId="327"/>
            <ac:spMk id="91" creationId="{745CCC11-FE8A-FA45-269B-E82F71CC4558}"/>
          </ac:spMkLst>
        </pc:spChg>
        <pc:spChg chg="mod">
          <ac:chgData name="Alex Min" userId="9ef0a85645ad0c76" providerId="LiveId" clId="{C01502B7-B7CD-439E-979E-2C1F2D097248}" dt="2025-10-19T05:38:26.620" v="15235" actId="108"/>
          <ac:spMkLst>
            <pc:docMk/>
            <pc:sldMk cId="3649050573" sldId="327"/>
            <ac:spMk id="95" creationId="{541CC553-B16B-2680-FD9A-71C36EDFADCD}"/>
          </ac:spMkLst>
        </pc:spChg>
        <pc:spChg chg="mod">
          <ac:chgData name="Alex Min" userId="9ef0a85645ad0c76" providerId="LiveId" clId="{C01502B7-B7CD-439E-979E-2C1F2D097248}" dt="2025-10-19T05:17:27.334" v="14607" actId="571"/>
          <ac:spMkLst>
            <pc:docMk/>
            <pc:sldMk cId="3649050573" sldId="327"/>
            <ac:spMk id="96" creationId="{738144A7-B29B-07AD-33ED-CA19F316DD70}"/>
          </ac:spMkLst>
        </pc:spChg>
        <pc:spChg chg="mod">
          <ac:chgData name="Alex Min" userId="9ef0a85645ad0c76" providerId="LiveId" clId="{C01502B7-B7CD-439E-979E-2C1F2D097248}" dt="2025-10-19T05:17:27.334" v="14607" actId="571"/>
          <ac:spMkLst>
            <pc:docMk/>
            <pc:sldMk cId="3649050573" sldId="327"/>
            <ac:spMk id="97" creationId="{810F242A-D89F-4D52-3F33-1E68FE201AFC}"/>
          </ac:spMkLst>
        </pc:spChg>
        <pc:grpChg chg="del">
          <ac:chgData name="Alex Min" userId="9ef0a85645ad0c76" providerId="LiveId" clId="{C01502B7-B7CD-439E-979E-2C1F2D097248}" dt="2025-10-19T05:17:04.635" v="14601" actId="478"/>
          <ac:grpSpMkLst>
            <pc:docMk/>
            <pc:sldMk cId="3649050573" sldId="327"/>
            <ac:grpSpMk id="62" creationId="{822AAB56-6A90-B2B1-DEF7-3AD77B10CE18}"/>
          </ac:grpSpMkLst>
        </pc:grpChg>
        <pc:grpChg chg="del">
          <ac:chgData name="Alex Min" userId="9ef0a85645ad0c76" providerId="LiveId" clId="{C01502B7-B7CD-439E-979E-2C1F2D097248}" dt="2025-10-19T05:17:04.635" v="14601" actId="478"/>
          <ac:grpSpMkLst>
            <pc:docMk/>
            <pc:sldMk cId="3649050573" sldId="327"/>
            <ac:grpSpMk id="63" creationId="{564545F1-177D-163D-9842-59D64B97A95D}"/>
          </ac:grpSpMkLst>
        </pc:grpChg>
        <pc:grpChg chg="mod">
          <ac:chgData name="Alex Min" userId="9ef0a85645ad0c76" providerId="LiveId" clId="{C01502B7-B7CD-439E-979E-2C1F2D097248}" dt="2025-10-19T05:19:03.728" v="14705" actId="1076"/>
          <ac:grpSpMkLst>
            <pc:docMk/>
            <pc:sldMk cId="3649050573" sldId="327"/>
            <ac:grpSpMk id="89" creationId="{E36B32AB-907F-DD40-3F66-998E5F8933E4}"/>
          </ac:grpSpMkLst>
        </pc:grpChg>
        <pc:grpChg chg="add mod">
          <ac:chgData name="Alex Min" userId="9ef0a85645ad0c76" providerId="LiveId" clId="{C01502B7-B7CD-439E-979E-2C1F2D097248}" dt="2025-10-19T05:17:27.334" v="14607" actId="571"/>
          <ac:grpSpMkLst>
            <pc:docMk/>
            <pc:sldMk cId="3649050573" sldId="327"/>
            <ac:grpSpMk id="93" creationId="{C73F8020-5812-CDFB-E7C8-B6AEE2C2BD8D}"/>
          </ac:grpSpMkLst>
        </pc:grpChg>
        <pc:grpChg chg="mod">
          <ac:chgData name="Alex Min" userId="9ef0a85645ad0c76" providerId="LiveId" clId="{C01502B7-B7CD-439E-979E-2C1F2D097248}" dt="2025-10-19T05:17:27.334" v="14607" actId="571"/>
          <ac:grpSpMkLst>
            <pc:docMk/>
            <pc:sldMk cId="3649050573" sldId="327"/>
            <ac:grpSpMk id="94" creationId="{034F3C85-DF64-0400-2311-B8A454463712}"/>
          </ac:grpSpMkLst>
        </pc:grpChg>
        <pc:graphicFrameChg chg="modGraphic">
          <ac:chgData name="Alex Min" userId="9ef0a85645ad0c76" providerId="LiveId" clId="{C01502B7-B7CD-439E-979E-2C1F2D097248}" dt="2025-10-19T05:19:58.990" v="14715" actId="20577"/>
          <ac:graphicFrameMkLst>
            <pc:docMk/>
            <pc:sldMk cId="3649050573" sldId="327"/>
            <ac:graphicFrameMk id="2" creationId="{DB240349-273B-5355-35C6-3DB387F1A356}"/>
          </ac:graphicFrameMkLst>
        </pc:graphicFrameChg>
        <pc:graphicFrameChg chg="del">
          <ac:chgData name="Alex Min" userId="9ef0a85645ad0c76" providerId="LiveId" clId="{C01502B7-B7CD-439E-979E-2C1F2D097248}" dt="2025-10-19T05:17:04.635" v="14601" actId="478"/>
          <ac:graphicFrameMkLst>
            <pc:docMk/>
            <pc:sldMk cId="3649050573" sldId="327"/>
            <ac:graphicFrameMk id="52" creationId="{32B3A93B-93E8-2E49-8321-577BBE4DA23C}"/>
          </ac:graphicFrameMkLst>
        </pc:graphicFrameChg>
        <pc:graphicFrameChg chg="del">
          <ac:chgData name="Alex Min" userId="9ef0a85645ad0c76" providerId="LiveId" clId="{C01502B7-B7CD-439E-979E-2C1F2D097248}" dt="2025-10-19T05:17:04.635" v="14601" actId="478"/>
          <ac:graphicFrameMkLst>
            <pc:docMk/>
            <pc:sldMk cId="3649050573" sldId="327"/>
            <ac:graphicFrameMk id="55" creationId="{4AA5C1DB-77BF-371E-B0AB-D306141418CE}"/>
          </ac:graphicFrameMkLst>
        </pc:graphicFrameChg>
        <pc:graphicFrameChg chg="add mod modGraphic">
          <ac:chgData name="Alex Min" userId="9ef0a85645ad0c76" providerId="LiveId" clId="{C01502B7-B7CD-439E-979E-2C1F2D097248}" dt="2025-10-19T05:18:26.350" v="14697"/>
          <ac:graphicFrameMkLst>
            <pc:docMk/>
            <pc:sldMk cId="3649050573" sldId="327"/>
            <ac:graphicFrameMk id="90" creationId="{F71AFF2F-27B6-882A-69BD-3E78AC454096}"/>
          </ac:graphicFrameMkLst>
        </pc:graphicFrameChg>
        <pc:graphicFrameChg chg="add mod modGraphic">
          <ac:chgData name="Alex Min" userId="9ef0a85645ad0c76" providerId="LiveId" clId="{C01502B7-B7CD-439E-979E-2C1F2D097248}" dt="2025-10-19T05:18:21.665" v="14696" actId="207"/>
          <ac:graphicFrameMkLst>
            <pc:docMk/>
            <pc:sldMk cId="3649050573" sldId="327"/>
            <ac:graphicFrameMk id="92" creationId="{70D4D368-ECD6-A147-4226-25D110134ABC}"/>
          </ac:graphicFrameMkLst>
        </pc:graphicFrameChg>
      </pc:sldChg>
      <pc:sldChg chg="add del">
        <pc:chgData name="Alex Min" userId="9ef0a85645ad0c76" providerId="LiveId" clId="{C01502B7-B7CD-439E-979E-2C1F2D097248}" dt="2025-10-19T05:23:34.982" v="14793" actId="47"/>
        <pc:sldMkLst>
          <pc:docMk/>
          <pc:sldMk cId="8847032" sldId="328"/>
        </pc:sldMkLst>
      </pc:sldChg>
      <pc:sldChg chg="addSp delSp modSp add mod">
        <pc:chgData name="Alex Min" userId="9ef0a85645ad0c76" providerId="LiveId" clId="{C01502B7-B7CD-439E-979E-2C1F2D097248}" dt="2025-10-19T05:22:41.853" v="14768" actId="1076"/>
        <pc:sldMkLst>
          <pc:docMk/>
          <pc:sldMk cId="2721582090" sldId="329"/>
        </pc:sldMkLst>
        <pc:spChg chg="mod">
          <ac:chgData name="Alex Min" userId="9ef0a85645ad0c76" providerId="LiveId" clId="{C01502B7-B7CD-439E-979E-2C1F2D097248}" dt="2025-10-19T05:20:55.633" v="14734" actId="2711"/>
          <ac:spMkLst>
            <pc:docMk/>
            <pc:sldMk cId="2721582090" sldId="329"/>
            <ac:spMk id="13" creationId="{38BE9F3D-772E-534B-8C48-9D711E5C3698}"/>
          </ac:spMkLst>
        </pc:spChg>
        <pc:spChg chg="add mod">
          <ac:chgData name="Alex Min" userId="9ef0a85645ad0c76" providerId="LiveId" clId="{C01502B7-B7CD-439E-979E-2C1F2D097248}" dt="2025-10-19T05:21:26.515" v="14746" actId="1076"/>
          <ac:spMkLst>
            <pc:docMk/>
            <pc:sldMk cId="2721582090" sldId="329"/>
            <ac:spMk id="16" creationId="{AC9748EE-7B45-EDE5-CC53-AF9D08FA5CBC}"/>
          </ac:spMkLst>
        </pc:spChg>
        <pc:spChg chg="add mod">
          <ac:chgData name="Alex Min" userId="9ef0a85645ad0c76" providerId="LiveId" clId="{C01502B7-B7CD-439E-979E-2C1F2D097248}" dt="2025-10-19T05:22:14.305" v="14760" actId="1076"/>
          <ac:spMkLst>
            <pc:docMk/>
            <pc:sldMk cId="2721582090" sldId="329"/>
            <ac:spMk id="17" creationId="{44D33C68-FEB5-6590-4245-2A64CAEE0C7E}"/>
          </ac:spMkLst>
        </pc:spChg>
        <pc:spChg chg="add mod">
          <ac:chgData name="Alex Min" userId="9ef0a85645ad0c76" providerId="LiveId" clId="{C01502B7-B7CD-439E-979E-2C1F2D097248}" dt="2025-10-19T05:22:18.638" v="14761" actId="1076"/>
          <ac:spMkLst>
            <pc:docMk/>
            <pc:sldMk cId="2721582090" sldId="329"/>
            <ac:spMk id="18" creationId="{1B5485CE-AD03-BFAA-BA4A-8DACCDCBD62B}"/>
          </ac:spMkLst>
        </pc:spChg>
        <pc:spChg chg="add mod">
          <ac:chgData name="Alex Min" userId="9ef0a85645ad0c76" providerId="LiveId" clId="{C01502B7-B7CD-439E-979E-2C1F2D097248}" dt="2025-10-19T05:22:18.638" v="14761" actId="1076"/>
          <ac:spMkLst>
            <pc:docMk/>
            <pc:sldMk cId="2721582090" sldId="329"/>
            <ac:spMk id="19" creationId="{12C2D8FD-DE70-3066-454E-5332E3E70724}"/>
          </ac:spMkLst>
        </pc:spChg>
        <pc:spChg chg="add mod">
          <ac:chgData name="Alex Min" userId="9ef0a85645ad0c76" providerId="LiveId" clId="{C01502B7-B7CD-439E-979E-2C1F2D097248}" dt="2025-10-19T05:22:11.726" v="14758" actId="1076"/>
          <ac:spMkLst>
            <pc:docMk/>
            <pc:sldMk cId="2721582090" sldId="329"/>
            <ac:spMk id="20" creationId="{25AD4635-712C-3D0D-F322-53F7296F5F73}"/>
          </ac:spMkLst>
        </pc:spChg>
        <pc:spChg chg="add mod">
          <ac:chgData name="Alex Min" userId="9ef0a85645ad0c76" providerId="LiveId" clId="{C01502B7-B7CD-439E-979E-2C1F2D097248}" dt="2025-10-19T05:22:11.726" v="14758" actId="1076"/>
          <ac:spMkLst>
            <pc:docMk/>
            <pc:sldMk cId="2721582090" sldId="329"/>
            <ac:spMk id="21" creationId="{882D6623-AE0F-6AC0-D91B-4A481B33CBE9}"/>
          </ac:spMkLst>
        </pc:spChg>
        <pc:spChg chg="add mod">
          <ac:chgData name="Alex Min" userId="9ef0a85645ad0c76" providerId="LiveId" clId="{C01502B7-B7CD-439E-979E-2C1F2D097248}" dt="2025-10-19T05:21:03.853" v="14739" actId="108"/>
          <ac:spMkLst>
            <pc:docMk/>
            <pc:sldMk cId="2721582090" sldId="329"/>
            <ac:spMk id="23" creationId="{83A060C6-0F5B-E0EF-2F5B-ABDBF097F9D1}"/>
          </ac:spMkLst>
        </pc:spChg>
        <pc:spChg chg="add mod">
          <ac:chgData name="Alex Min" userId="9ef0a85645ad0c76" providerId="LiveId" clId="{C01502B7-B7CD-439E-979E-2C1F2D097248}" dt="2025-10-19T05:22:26.892" v="14763" actId="1076"/>
          <ac:spMkLst>
            <pc:docMk/>
            <pc:sldMk cId="2721582090" sldId="329"/>
            <ac:spMk id="24" creationId="{D8486FB5-61B0-D8E9-DE3B-FE2EAA4565F9}"/>
          </ac:spMkLst>
        </pc:spChg>
        <pc:spChg chg="mod">
          <ac:chgData name="Alex Min" userId="9ef0a85645ad0c76" providerId="LiveId" clId="{C01502B7-B7CD-439E-979E-2C1F2D097248}" dt="2025-10-19T05:22:11.726" v="14758" actId="1076"/>
          <ac:spMkLst>
            <pc:docMk/>
            <pc:sldMk cId="2721582090" sldId="329"/>
            <ac:spMk id="26" creationId="{E0C17589-45E7-4D9E-239C-88850E1BEB2F}"/>
          </ac:spMkLst>
        </pc:spChg>
        <pc:spChg chg="add mod">
          <ac:chgData name="Alex Min" userId="9ef0a85645ad0c76" providerId="LiveId" clId="{C01502B7-B7CD-439E-979E-2C1F2D097248}" dt="2025-10-19T05:22:34.381" v="14766" actId="1076"/>
          <ac:spMkLst>
            <pc:docMk/>
            <pc:sldMk cId="2721582090" sldId="329"/>
            <ac:spMk id="27" creationId="{A1892661-7CA5-BC89-D212-423A1300E995}"/>
          </ac:spMkLst>
        </pc:spChg>
        <pc:spChg chg="add mod">
          <ac:chgData name="Alex Min" userId="9ef0a85645ad0c76" providerId="LiveId" clId="{C01502B7-B7CD-439E-979E-2C1F2D097248}" dt="2025-10-19T05:22:04.438" v="14757" actId="1076"/>
          <ac:spMkLst>
            <pc:docMk/>
            <pc:sldMk cId="2721582090" sldId="329"/>
            <ac:spMk id="29" creationId="{561D3E05-0AA5-86D0-D413-176227B56E65}"/>
          </ac:spMkLst>
        </pc:spChg>
        <pc:spChg chg="mod">
          <ac:chgData name="Alex Min" userId="9ef0a85645ad0c76" providerId="LiveId" clId="{C01502B7-B7CD-439E-979E-2C1F2D097248}" dt="2025-10-19T05:22:02.613" v="14756" actId="1076"/>
          <ac:spMkLst>
            <pc:docMk/>
            <pc:sldMk cId="2721582090" sldId="329"/>
            <ac:spMk id="30" creationId="{E1668A60-7A88-D2C4-5A61-E5671FE0BE7E}"/>
          </ac:spMkLst>
        </pc:spChg>
        <pc:spChg chg="del">
          <ac:chgData name="Alex Min" userId="9ef0a85645ad0c76" providerId="LiveId" clId="{C01502B7-B7CD-439E-979E-2C1F2D097248}" dt="2025-10-19T05:20:08.832" v="14722" actId="478"/>
          <ac:spMkLst>
            <pc:docMk/>
            <pc:sldMk cId="2721582090" sldId="329"/>
            <ac:spMk id="91" creationId="{29FAEC36-CD71-2B31-212D-1E97463CAE30}"/>
          </ac:spMkLst>
        </pc:spChg>
        <pc:grpChg chg="del">
          <ac:chgData name="Alex Min" userId="9ef0a85645ad0c76" providerId="LiveId" clId="{C01502B7-B7CD-439E-979E-2C1F2D097248}" dt="2025-10-19T05:20:08.832" v="14722" actId="478"/>
          <ac:grpSpMkLst>
            <pc:docMk/>
            <pc:sldMk cId="2721582090" sldId="329"/>
            <ac:grpSpMk id="4" creationId="{889F2DB7-9CD6-B9D3-FD58-8EA5D48371E6}"/>
          </ac:grpSpMkLst>
        </pc:grpChg>
        <pc:grpChg chg="del">
          <ac:chgData name="Alex Min" userId="9ef0a85645ad0c76" providerId="LiveId" clId="{C01502B7-B7CD-439E-979E-2C1F2D097248}" dt="2025-10-19T05:20:08.832" v="14722" actId="478"/>
          <ac:grpSpMkLst>
            <pc:docMk/>
            <pc:sldMk cId="2721582090" sldId="329"/>
            <ac:grpSpMk id="89" creationId="{596586E7-0364-3ACD-4AAF-6E14848BAC00}"/>
          </ac:grpSpMkLst>
        </pc:grpChg>
        <pc:grpChg chg="del">
          <ac:chgData name="Alex Min" userId="9ef0a85645ad0c76" providerId="LiveId" clId="{C01502B7-B7CD-439E-979E-2C1F2D097248}" dt="2025-10-19T05:20:08.832" v="14722" actId="478"/>
          <ac:grpSpMkLst>
            <pc:docMk/>
            <pc:sldMk cId="2721582090" sldId="329"/>
            <ac:grpSpMk id="93" creationId="{BA93CB96-C0C5-3FD6-D4A5-6CBC9EDE3C19}"/>
          </ac:grpSpMkLst>
        </pc:grpChg>
        <pc:graphicFrameChg chg="modGraphic">
          <ac:chgData name="Alex Min" userId="9ef0a85645ad0c76" providerId="LiveId" clId="{C01502B7-B7CD-439E-979E-2C1F2D097248}" dt="2025-10-19T05:20:04.126" v="14721" actId="20577"/>
          <ac:graphicFrameMkLst>
            <pc:docMk/>
            <pc:sldMk cId="2721582090" sldId="329"/>
            <ac:graphicFrameMk id="2" creationId="{1BFAA26F-8DD2-02C5-EBC8-B9504C6B2393}"/>
          </ac:graphicFrameMkLst>
        </pc:graphicFrameChg>
        <pc:graphicFrameChg chg="mod modGraphic">
          <ac:chgData name="Alex Min" userId="9ef0a85645ad0c76" providerId="LiveId" clId="{C01502B7-B7CD-439E-979E-2C1F2D097248}" dt="2025-10-19T05:22:11.726" v="14758" actId="1076"/>
          <ac:graphicFrameMkLst>
            <pc:docMk/>
            <pc:sldMk cId="2721582090" sldId="329"/>
            <ac:graphicFrameMk id="22" creationId="{3F96DFD2-60FA-3191-8DE4-77DBC72CCD09}"/>
          </ac:graphicFrameMkLst>
        </pc:graphicFrameChg>
        <pc:graphicFrameChg chg="mod modGraphic">
          <ac:chgData name="Alex Min" userId="9ef0a85645ad0c76" providerId="LiveId" clId="{C01502B7-B7CD-439E-979E-2C1F2D097248}" dt="2025-10-19T05:22:30.218" v="14765" actId="1076"/>
          <ac:graphicFrameMkLst>
            <pc:docMk/>
            <pc:sldMk cId="2721582090" sldId="329"/>
            <ac:graphicFrameMk id="28" creationId="{CAA549F5-EA98-6501-3984-E1D6F09ECB7D}"/>
          </ac:graphicFrameMkLst>
        </pc:graphicFrameChg>
        <pc:graphicFrameChg chg="del">
          <ac:chgData name="Alex Min" userId="9ef0a85645ad0c76" providerId="LiveId" clId="{C01502B7-B7CD-439E-979E-2C1F2D097248}" dt="2025-10-19T05:20:08.832" v="14722" actId="478"/>
          <ac:graphicFrameMkLst>
            <pc:docMk/>
            <pc:sldMk cId="2721582090" sldId="329"/>
            <ac:graphicFrameMk id="90" creationId="{37AE8B78-1BBE-C897-2CB3-962603CB9B41}"/>
          </ac:graphicFrameMkLst>
        </pc:graphicFrameChg>
        <pc:graphicFrameChg chg="del">
          <ac:chgData name="Alex Min" userId="9ef0a85645ad0c76" providerId="LiveId" clId="{C01502B7-B7CD-439E-979E-2C1F2D097248}" dt="2025-10-19T05:20:08.832" v="14722" actId="478"/>
          <ac:graphicFrameMkLst>
            <pc:docMk/>
            <pc:sldMk cId="2721582090" sldId="329"/>
            <ac:graphicFrameMk id="92" creationId="{DDB2ACB7-F46F-DF61-8930-2944824BCFFF}"/>
          </ac:graphicFrameMkLst>
        </pc:graphicFrameChg>
        <pc:picChg chg="mod">
          <ac:chgData name="Alex Min" userId="9ef0a85645ad0c76" providerId="LiveId" clId="{C01502B7-B7CD-439E-979E-2C1F2D097248}" dt="2025-10-19T05:22:41.853" v="14768" actId="1076"/>
          <ac:picMkLst>
            <pc:docMk/>
            <pc:sldMk cId="2721582090" sldId="329"/>
            <ac:picMk id="25" creationId="{D30870AF-2569-0D74-33CD-5DF3E652C8C2}"/>
          </ac:picMkLst>
        </pc:picChg>
      </pc:sldChg>
      <pc:sldChg chg="addSp delSp modSp add mod ord">
        <pc:chgData name="Alex Min" userId="9ef0a85645ad0c76" providerId="LiveId" clId="{C01502B7-B7CD-439E-979E-2C1F2D097248}" dt="2025-10-19T05:38:34.770" v="15237" actId="108"/>
        <pc:sldMkLst>
          <pc:docMk/>
          <pc:sldMk cId="3576140769" sldId="330"/>
        </pc:sldMkLst>
        <pc:spChg chg="add mod">
          <ac:chgData name="Alex Min" userId="9ef0a85645ad0c76" providerId="LiveId" clId="{C01502B7-B7CD-439E-979E-2C1F2D097248}" dt="2025-10-19T05:25:21.453" v="14881" actId="20577"/>
          <ac:spMkLst>
            <pc:docMk/>
            <pc:sldMk cId="3576140769" sldId="330"/>
            <ac:spMk id="4" creationId="{4FF401EC-744C-F07D-50F8-C69965A60144}"/>
          </ac:spMkLst>
        </pc:spChg>
        <pc:spChg chg="mod">
          <ac:chgData name="Alex Min" userId="9ef0a85645ad0c76" providerId="LiveId" clId="{C01502B7-B7CD-439E-979E-2C1F2D097248}" dt="2025-10-19T05:38:33.407" v="15236" actId="2711"/>
          <ac:spMkLst>
            <pc:docMk/>
            <pc:sldMk cId="3576140769" sldId="330"/>
            <ac:spMk id="7" creationId="{DD1E9F2C-B88C-C493-554E-B5196FC29E4B}"/>
          </ac:spMkLst>
        </pc:spChg>
        <pc:spChg chg="mod">
          <ac:chgData name="Alex Min" userId="9ef0a85645ad0c76" providerId="LiveId" clId="{C01502B7-B7CD-439E-979E-2C1F2D097248}" dt="2025-10-19T05:23:50.384" v="14795"/>
          <ac:spMkLst>
            <pc:docMk/>
            <pc:sldMk cId="3576140769" sldId="330"/>
            <ac:spMk id="8" creationId="{C62B60C5-DA2E-5BD2-DD31-16967BBE1FBF}"/>
          </ac:spMkLst>
        </pc:spChg>
        <pc:spChg chg="mod">
          <ac:chgData name="Alex Min" userId="9ef0a85645ad0c76" providerId="LiveId" clId="{C01502B7-B7CD-439E-979E-2C1F2D097248}" dt="2025-10-19T05:23:50.384" v="14795"/>
          <ac:spMkLst>
            <pc:docMk/>
            <pc:sldMk cId="3576140769" sldId="330"/>
            <ac:spMk id="9" creationId="{CD31747D-E8AF-95FB-CE09-92FF5107DEFD}"/>
          </ac:spMkLst>
        </pc:spChg>
        <pc:spChg chg="add mod">
          <ac:chgData name="Alex Min" userId="9ef0a85645ad0c76" providerId="LiveId" clId="{C01502B7-B7CD-439E-979E-2C1F2D097248}" dt="2025-10-19T05:25:00.706" v="14868" actId="2711"/>
          <ac:spMkLst>
            <pc:docMk/>
            <pc:sldMk cId="3576140769" sldId="330"/>
            <ac:spMk id="11" creationId="{CB7A231C-FD96-EB1D-71F7-56313963C3EB}"/>
          </ac:spMkLst>
        </pc:spChg>
        <pc:spChg chg="add mod">
          <ac:chgData name="Alex Min" userId="9ef0a85645ad0c76" providerId="LiveId" clId="{C01502B7-B7CD-439E-979E-2C1F2D097248}" dt="2025-10-19T05:26:07.193" v="14893" actId="1076"/>
          <ac:spMkLst>
            <pc:docMk/>
            <pc:sldMk cId="3576140769" sldId="330"/>
            <ac:spMk id="12" creationId="{5A9F14D2-E96C-DE18-21EF-BE0E065AC95D}"/>
          </ac:spMkLst>
        </pc:spChg>
        <pc:spChg chg="del">
          <ac:chgData name="Alex Min" userId="9ef0a85645ad0c76" providerId="LiveId" clId="{C01502B7-B7CD-439E-979E-2C1F2D097248}" dt="2025-10-19T05:23:03.680" v="14786" actId="478"/>
          <ac:spMkLst>
            <pc:docMk/>
            <pc:sldMk cId="3576140769" sldId="330"/>
            <ac:spMk id="13" creationId="{434BA545-0987-93C5-8705-136B0BA0E49D}"/>
          </ac:spMkLst>
        </pc:spChg>
        <pc:spChg chg="add mod">
          <ac:chgData name="Alex Min" userId="9ef0a85645ad0c76" providerId="LiveId" clId="{C01502B7-B7CD-439E-979E-2C1F2D097248}" dt="2025-10-19T05:26:20.354" v="14898" actId="1076"/>
          <ac:spMkLst>
            <pc:docMk/>
            <pc:sldMk cId="3576140769" sldId="330"/>
            <ac:spMk id="14" creationId="{1550D7F6-1235-25F8-D050-6FDCAFB4A051}"/>
          </ac:spMkLst>
        </pc:spChg>
        <pc:spChg chg="del">
          <ac:chgData name="Alex Min" userId="9ef0a85645ad0c76" providerId="LiveId" clId="{C01502B7-B7CD-439E-979E-2C1F2D097248}" dt="2025-10-19T05:23:03.680" v="14786" actId="478"/>
          <ac:spMkLst>
            <pc:docMk/>
            <pc:sldMk cId="3576140769" sldId="330"/>
            <ac:spMk id="15" creationId="{40DE181D-AA8A-6E5D-A716-C2864F41F53A}"/>
          </ac:spMkLst>
        </pc:spChg>
        <pc:spChg chg="del">
          <ac:chgData name="Alex Min" userId="9ef0a85645ad0c76" providerId="LiveId" clId="{C01502B7-B7CD-439E-979E-2C1F2D097248}" dt="2025-10-19T05:23:03.680" v="14786" actId="478"/>
          <ac:spMkLst>
            <pc:docMk/>
            <pc:sldMk cId="3576140769" sldId="330"/>
            <ac:spMk id="16" creationId="{2AFE83E4-64D0-91D8-05B3-E36F4D930A4E}"/>
          </ac:spMkLst>
        </pc:spChg>
        <pc:spChg chg="del">
          <ac:chgData name="Alex Min" userId="9ef0a85645ad0c76" providerId="LiveId" clId="{C01502B7-B7CD-439E-979E-2C1F2D097248}" dt="2025-10-19T05:23:03.680" v="14786" actId="478"/>
          <ac:spMkLst>
            <pc:docMk/>
            <pc:sldMk cId="3576140769" sldId="330"/>
            <ac:spMk id="17" creationId="{9C3BA986-4ABF-DCFF-A9BD-A4BACE7B83C7}"/>
          </ac:spMkLst>
        </pc:spChg>
        <pc:spChg chg="del">
          <ac:chgData name="Alex Min" userId="9ef0a85645ad0c76" providerId="LiveId" clId="{C01502B7-B7CD-439E-979E-2C1F2D097248}" dt="2025-10-19T05:23:03.680" v="14786" actId="478"/>
          <ac:spMkLst>
            <pc:docMk/>
            <pc:sldMk cId="3576140769" sldId="330"/>
            <ac:spMk id="18" creationId="{A4CB3D8B-614A-881E-8FAC-3F23FD559D10}"/>
          </ac:spMkLst>
        </pc:spChg>
        <pc:spChg chg="del">
          <ac:chgData name="Alex Min" userId="9ef0a85645ad0c76" providerId="LiveId" clId="{C01502B7-B7CD-439E-979E-2C1F2D097248}" dt="2025-10-19T05:23:03.680" v="14786" actId="478"/>
          <ac:spMkLst>
            <pc:docMk/>
            <pc:sldMk cId="3576140769" sldId="330"/>
            <ac:spMk id="23" creationId="{F0E2F070-6BE7-2613-0F55-3E8CAC97B776}"/>
          </ac:spMkLst>
        </pc:spChg>
        <pc:spChg chg="del">
          <ac:chgData name="Alex Min" userId="9ef0a85645ad0c76" providerId="LiveId" clId="{C01502B7-B7CD-439E-979E-2C1F2D097248}" dt="2025-10-19T05:23:03.680" v="14786" actId="478"/>
          <ac:spMkLst>
            <pc:docMk/>
            <pc:sldMk cId="3576140769" sldId="330"/>
            <ac:spMk id="24" creationId="{3E515074-AFA4-D421-60D8-CE2128400F00}"/>
          </ac:spMkLst>
        </pc:spChg>
        <pc:spChg chg="del">
          <ac:chgData name="Alex Min" userId="9ef0a85645ad0c76" providerId="LiveId" clId="{C01502B7-B7CD-439E-979E-2C1F2D097248}" dt="2025-10-19T05:23:03.680" v="14786" actId="478"/>
          <ac:spMkLst>
            <pc:docMk/>
            <pc:sldMk cId="3576140769" sldId="330"/>
            <ac:spMk id="26" creationId="{843BB496-9CF0-0E69-8A8E-0CF29229C8CA}"/>
          </ac:spMkLst>
        </pc:spChg>
        <pc:spChg chg="del">
          <ac:chgData name="Alex Min" userId="9ef0a85645ad0c76" providerId="LiveId" clId="{C01502B7-B7CD-439E-979E-2C1F2D097248}" dt="2025-10-19T05:23:03.680" v="14786" actId="478"/>
          <ac:spMkLst>
            <pc:docMk/>
            <pc:sldMk cId="3576140769" sldId="330"/>
            <ac:spMk id="27" creationId="{AC588D85-86BB-5AED-2292-026965B8F869}"/>
          </ac:spMkLst>
        </pc:spChg>
        <pc:spChg chg="del">
          <ac:chgData name="Alex Min" userId="9ef0a85645ad0c76" providerId="LiveId" clId="{C01502B7-B7CD-439E-979E-2C1F2D097248}" dt="2025-10-19T05:23:03.680" v="14786" actId="478"/>
          <ac:spMkLst>
            <pc:docMk/>
            <pc:sldMk cId="3576140769" sldId="330"/>
            <ac:spMk id="30" creationId="{0AC2CABD-2FD5-9F82-E48D-24FE211FFC61}"/>
          </ac:spMkLst>
        </pc:spChg>
        <pc:spChg chg="mod">
          <ac:chgData name="Alex Min" userId="9ef0a85645ad0c76" providerId="LiveId" clId="{C01502B7-B7CD-439E-979E-2C1F2D097248}" dt="2025-10-19T05:24:03.411" v="14846"/>
          <ac:spMkLst>
            <pc:docMk/>
            <pc:sldMk cId="3576140769" sldId="330"/>
            <ac:spMk id="33" creationId="{05850F6E-651F-AD61-16E3-F6DC23074EE5}"/>
          </ac:spMkLst>
        </pc:spChg>
        <pc:spChg chg="mod">
          <ac:chgData name="Alex Min" userId="9ef0a85645ad0c76" providerId="LiveId" clId="{C01502B7-B7CD-439E-979E-2C1F2D097248}" dt="2025-10-19T05:24:03.411" v="14846"/>
          <ac:spMkLst>
            <pc:docMk/>
            <pc:sldMk cId="3576140769" sldId="330"/>
            <ac:spMk id="34" creationId="{A1F5D3B7-BCFF-B888-D1C6-44A6355ECC6A}"/>
          </ac:spMkLst>
        </pc:spChg>
        <pc:spChg chg="mod">
          <ac:chgData name="Alex Min" userId="9ef0a85645ad0c76" providerId="LiveId" clId="{C01502B7-B7CD-439E-979E-2C1F2D097248}" dt="2025-10-19T05:24:03.411" v="14846"/>
          <ac:spMkLst>
            <pc:docMk/>
            <pc:sldMk cId="3576140769" sldId="330"/>
            <ac:spMk id="35" creationId="{5E0555BC-CDE9-772E-E77E-6C4CBCBDA4E2}"/>
          </ac:spMkLst>
        </pc:spChg>
        <pc:spChg chg="del mod topLvl">
          <ac:chgData name="Alex Min" userId="9ef0a85645ad0c76" providerId="LiveId" clId="{C01502B7-B7CD-439E-979E-2C1F2D097248}" dt="2025-10-19T05:24:52.882" v="14864" actId="478"/>
          <ac:spMkLst>
            <pc:docMk/>
            <pc:sldMk cId="3576140769" sldId="330"/>
            <ac:spMk id="38" creationId="{4240E2B2-17D6-0260-5BDE-2F687A647AB8}"/>
          </ac:spMkLst>
        </pc:spChg>
        <pc:spChg chg="mod">
          <ac:chgData name="Alex Min" userId="9ef0a85645ad0c76" providerId="LiveId" clId="{C01502B7-B7CD-439E-979E-2C1F2D097248}" dt="2025-10-19T05:24:26.992" v="14851" actId="571"/>
          <ac:spMkLst>
            <pc:docMk/>
            <pc:sldMk cId="3576140769" sldId="330"/>
            <ac:spMk id="39" creationId="{FF763546-0C8B-EF28-A4DC-AF4216D0B6FF}"/>
          </ac:spMkLst>
        </pc:spChg>
        <pc:spChg chg="mod">
          <ac:chgData name="Alex Min" userId="9ef0a85645ad0c76" providerId="LiveId" clId="{C01502B7-B7CD-439E-979E-2C1F2D097248}" dt="2025-10-19T05:24:26.992" v="14851" actId="571"/>
          <ac:spMkLst>
            <pc:docMk/>
            <pc:sldMk cId="3576140769" sldId="330"/>
            <ac:spMk id="40" creationId="{BB79B50F-BB9C-8973-FD74-DFCC5F9E524D}"/>
          </ac:spMkLst>
        </pc:spChg>
        <pc:spChg chg="mod">
          <ac:chgData name="Alex Min" userId="9ef0a85645ad0c76" providerId="LiveId" clId="{C01502B7-B7CD-439E-979E-2C1F2D097248}" dt="2025-10-19T05:38:34.770" v="15237" actId="108"/>
          <ac:spMkLst>
            <pc:docMk/>
            <pc:sldMk cId="3576140769" sldId="330"/>
            <ac:spMk id="43" creationId="{201AE961-FF53-AE9B-7343-D93AEAC8D2CB}"/>
          </ac:spMkLst>
        </pc:spChg>
        <pc:spChg chg="mod">
          <ac:chgData name="Alex Min" userId="9ef0a85645ad0c76" providerId="LiveId" clId="{C01502B7-B7CD-439E-979E-2C1F2D097248}" dt="2025-10-19T05:24:39.726" v="14859" actId="108"/>
          <ac:spMkLst>
            <pc:docMk/>
            <pc:sldMk cId="3576140769" sldId="330"/>
            <ac:spMk id="44" creationId="{214FCE80-75AB-E95C-E9A1-5C3AB407C504}"/>
          </ac:spMkLst>
        </pc:spChg>
        <pc:spChg chg="mod">
          <ac:chgData name="Alex Min" userId="9ef0a85645ad0c76" providerId="LiveId" clId="{C01502B7-B7CD-439E-979E-2C1F2D097248}" dt="2025-10-19T05:24:39.726" v="14859" actId="108"/>
          <ac:spMkLst>
            <pc:docMk/>
            <pc:sldMk cId="3576140769" sldId="330"/>
            <ac:spMk id="45" creationId="{240F3BE2-26C9-217E-C055-78BA193DAADA}"/>
          </ac:spMkLst>
        </pc:spChg>
        <pc:grpChg chg="add mod">
          <ac:chgData name="Alex Min" userId="9ef0a85645ad0c76" providerId="LiveId" clId="{C01502B7-B7CD-439E-979E-2C1F2D097248}" dt="2025-10-19T05:23:50.384" v="14795"/>
          <ac:grpSpMkLst>
            <pc:docMk/>
            <pc:sldMk cId="3576140769" sldId="330"/>
            <ac:grpSpMk id="5" creationId="{FB3E30BC-DC7B-07A2-BAAF-385C8885FD5F}"/>
          </ac:grpSpMkLst>
        </pc:grpChg>
        <pc:grpChg chg="mod">
          <ac:chgData name="Alex Min" userId="9ef0a85645ad0c76" providerId="LiveId" clId="{C01502B7-B7CD-439E-979E-2C1F2D097248}" dt="2025-10-19T05:23:50.384" v="14795"/>
          <ac:grpSpMkLst>
            <pc:docMk/>
            <pc:sldMk cId="3576140769" sldId="330"/>
            <ac:grpSpMk id="6" creationId="{829E02A3-584C-AE57-12E3-DF8EA971FBA7}"/>
          </ac:grpSpMkLst>
        </pc:grpChg>
        <pc:grpChg chg="add del mod">
          <ac:chgData name="Alex Min" userId="9ef0a85645ad0c76" providerId="LiveId" clId="{C01502B7-B7CD-439E-979E-2C1F2D097248}" dt="2025-10-19T05:24:29.256" v="14852" actId="478"/>
          <ac:grpSpMkLst>
            <pc:docMk/>
            <pc:sldMk cId="3576140769" sldId="330"/>
            <ac:grpSpMk id="31" creationId="{1A5D3F6B-804C-BF4E-F851-3D1DAD1A1A2A}"/>
          </ac:grpSpMkLst>
        </pc:grpChg>
        <pc:grpChg chg="mod">
          <ac:chgData name="Alex Min" userId="9ef0a85645ad0c76" providerId="LiveId" clId="{C01502B7-B7CD-439E-979E-2C1F2D097248}" dt="2025-10-19T05:24:03.411" v="14846"/>
          <ac:grpSpMkLst>
            <pc:docMk/>
            <pc:sldMk cId="3576140769" sldId="330"/>
            <ac:grpSpMk id="32" creationId="{8281FBB3-5C16-01B3-7F40-5902C59A8FD3}"/>
          </ac:grpSpMkLst>
        </pc:grpChg>
        <pc:grpChg chg="add del mod">
          <ac:chgData name="Alex Min" userId="9ef0a85645ad0c76" providerId="LiveId" clId="{C01502B7-B7CD-439E-979E-2C1F2D097248}" dt="2025-10-19T05:24:52.882" v="14864" actId="478"/>
          <ac:grpSpMkLst>
            <pc:docMk/>
            <pc:sldMk cId="3576140769" sldId="330"/>
            <ac:grpSpMk id="36" creationId="{2A21C641-CA0B-91CB-A570-AD4E9855148C}"/>
          </ac:grpSpMkLst>
        </pc:grpChg>
        <pc:grpChg chg="del mod topLvl">
          <ac:chgData name="Alex Min" userId="9ef0a85645ad0c76" providerId="LiveId" clId="{C01502B7-B7CD-439E-979E-2C1F2D097248}" dt="2025-10-19T05:25:39.146" v="14886" actId="478"/>
          <ac:grpSpMkLst>
            <pc:docMk/>
            <pc:sldMk cId="3576140769" sldId="330"/>
            <ac:grpSpMk id="37" creationId="{0C60A649-8F3B-D2E2-6C5A-8B7CD5E553C8}"/>
          </ac:grpSpMkLst>
        </pc:grpChg>
        <pc:grpChg chg="add mod">
          <ac:chgData name="Alex Min" userId="9ef0a85645ad0c76" providerId="LiveId" clId="{C01502B7-B7CD-439E-979E-2C1F2D097248}" dt="2025-10-19T05:26:17.683" v="14897" actId="1076"/>
          <ac:grpSpMkLst>
            <pc:docMk/>
            <pc:sldMk cId="3576140769" sldId="330"/>
            <ac:grpSpMk id="41" creationId="{D6C1816E-6B26-DE0C-0E1A-27F23430DCF1}"/>
          </ac:grpSpMkLst>
        </pc:grpChg>
        <pc:grpChg chg="mod">
          <ac:chgData name="Alex Min" userId="9ef0a85645ad0c76" providerId="LiveId" clId="{C01502B7-B7CD-439E-979E-2C1F2D097248}" dt="2025-10-19T05:24:35.090" v="14855"/>
          <ac:grpSpMkLst>
            <pc:docMk/>
            <pc:sldMk cId="3576140769" sldId="330"/>
            <ac:grpSpMk id="42" creationId="{852EEF59-F783-E695-77BC-5E646A26F476}"/>
          </ac:grpSpMkLst>
        </pc:grpChg>
        <pc:graphicFrameChg chg="modGraphic">
          <ac:chgData name="Alex Min" userId="9ef0a85645ad0c76" providerId="LiveId" clId="{C01502B7-B7CD-439E-979E-2C1F2D097248}" dt="2025-10-19T05:27:29.680" v="14905" actId="20577"/>
          <ac:graphicFrameMkLst>
            <pc:docMk/>
            <pc:sldMk cId="3576140769" sldId="330"/>
            <ac:graphicFrameMk id="2" creationId="{1704FD1A-5A97-688C-A913-5AFCFAA04711}"/>
          </ac:graphicFrameMkLst>
        </pc:graphicFrameChg>
        <pc:graphicFrameChg chg="add mod modGraphic">
          <ac:chgData name="Alex Min" userId="9ef0a85645ad0c76" providerId="LiveId" clId="{C01502B7-B7CD-439E-979E-2C1F2D097248}" dt="2025-10-19T05:26:31.536" v="14900"/>
          <ac:graphicFrameMkLst>
            <pc:docMk/>
            <pc:sldMk cId="3576140769" sldId="330"/>
            <ac:graphicFrameMk id="10" creationId="{B96A23C2-06B0-889B-1B39-590CBAB31CD2}"/>
          </ac:graphicFrameMkLst>
        </pc:graphicFrameChg>
      </pc:sldChg>
      <pc:sldChg chg="addSp delSp modSp add mod">
        <pc:chgData name="Alex Min" userId="9ef0a85645ad0c76" providerId="LiveId" clId="{C01502B7-B7CD-439E-979E-2C1F2D097248}" dt="2025-10-19T05:38:41.445" v="15240" actId="108"/>
        <pc:sldMkLst>
          <pc:docMk/>
          <pc:sldMk cId="522345558" sldId="331"/>
        </pc:sldMkLst>
        <pc:spChg chg="del">
          <ac:chgData name="Alex Min" userId="9ef0a85645ad0c76" providerId="LiveId" clId="{C01502B7-B7CD-439E-979E-2C1F2D097248}" dt="2025-10-19T05:27:40.150" v="14915" actId="478"/>
          <ac:spMkLst>
            <pc:docMk/>
            <pc:sldMk cId="522345558" sldId="331"/>
            <ac:spMk id="4" creationId="{C173852C-E7F1-8720-8D1F-2587EC3C1032}"/>
          </ac:spMkLst>
        </pc:spChg>
        <pc:spChg chg="del">
          <ac:chgData name="Alex Min" userId="9ef0a85645ad0c76" providerId="LiveId" clId="{C01502B7-B7CD-439E-979E-2C1F2D097248}" dt="2025-10-19T05:27:57.879" v="14953" actId="478"/>
          <ac:spMkLst>
            <pc:docMk/>
            <pc:sldMk cId="522345558" sldId="331"/>
            <ac:spMk id="11" creationId="{94B40DF7-37FE-9A9E-19E0-E881308AB37C}"/>
          </ac:spMkLst>
        </pc:spChg>
        <pc:spChg chg="del">
          <ac:chgData name="Alex Min" userId="9ef0a85645ad0c76" providerId="LiveId" clId="{C01502B7-B7CD-439E-979E-2C1F2D097248}" dt="2025-10-19T05:27:57.879" v="14953" actId="478"/>
          <ac:spMkLst>
            <pc:docMk/>
            <pc:sldMk cId="522345558" sldId="331"/>
            <ac:spMk id="12" creationId="{E79DB507-814B-62B2-4580-F13834AB648D}"/>
          </ac:spMkLst>
        </pc:spChg>
        <pc:spChg chg="del">
          <ac:chgData name="Alex Min" userId="9ef0a85645ad0c76" providerId="LiveId" clId="{C01502B7-B7CD-439E-979E-2C1F2D097248}" dt="2025-10-19T05:27:57.879" v="14953" actId="478"/>
          <ac:spMkLst>
            <pc:docMk/>
            <pc:sldMk cId="522345558" sldId="331"/>
            <ac:spMk id="14" creationId="{3F7DD934-A9C1-0B27-0A3D-A28CD332755C}"/>
          </ac:spMkLst>
        </pc:spChg>
        <pc:spChg chg="mod">
          <ac:chgData name="Alex Min" userId="9ef0a85645ad0c76" providerId="LiveId" clId="{C01502B7-B7CD-439E-979E-2C1F2D097248}" dt="2025-10-19T05:38:39.030" v="15238" actId="2711"/>
          <ac:spMkLst>
            <pc:docMk/>
            <pc:sldMk cId="522345558" sldId="331"/>
            <ac:spMk id="16" creationId="{A9712176-B3EC-0EEB-7CA2-B910652A194A}"/>
          </ac:spMkLst>
        </pc:spChg>
        <pc:spChg chg="mod">
          <ac:chgData name="Alex Min" userId="9ef0a85645ad0c76" providerId="LiveId" clId="{C01502B7-B7CD-439E-979E-2C1F2D097248}" dt="2025-10-19T05:27:51.172" v="14918"/>
          <ac:spMkLst>
            <pc:docMk/>
            <pc:sldMk cId="522345558" sldId="331"/>
            <ac:spMk id="17" creationId="{780460CB-ADB1-698E-C08D-7526E739E48C}"/>
          </ac:spMkLst>
        </pc:spChg>
        <pc:spChg chg="mod">
          <ac:chgData name="Alex Min" userId="9ef0a85645ad0c76" providerId="LiveId" clId="{C01502B7-B7CD-439E-979E-2C1F2D097248}" dt="2025-10-19T05:27:51.172" v="14918"/>
          <ac:spMkLst>
            <pc:docMk/>
            <pc:sldMk cId="522345558" sldId="331"/>
            <ac:spMk id="18" creationId="{DB9799DF-C592-4D2A-380C-64CB3060C45C}"/>
          </ac:spMkLst>
        </pc:spChg>
        <pc:spChg chg="add mod">
          <ac:chgData name="Alex Min" userId="9ef0a85645ad0c76" providerId="LiveId" clId="{C01502B7-B7CD-439E-979E-2C1F2D097248}" dt="2025-10-19T05:28:12.794" v="14958" actId="2711"/>
          <ac:spMkLst>
            <pc:docMk/>
            <pc:sldMk cId="522345558" sldId="331"/>
            <ac:spMk id="19" creationId="{F5469A4F-5B2A-AB01-2BB8-AD345D3A522D}"/>
          </ac:spMkLst>
        </pc:spChg>
        <pc:spChg chg="mod">
          <ac:chgData name="Alex Min" userId="9ef0a85645ad0c76" providerId="LiveId" clId="{C01502B7-B7CD-439E-979E-2C1F2D097248}" dt="2025-10-19T05:28:02.243" v="14954"/>
          <ac:spMkLst>
            <pc:docMk/>
            <pc:sldMk cId="522345558" sldId="331"/>
            <ac:spMk id="24" creationId="{8A619935-003E-7ED7-2761-BB0D8EDCF26A}"/>
          </ac:spMkLst>
        </pc:spChg>
        <pc:spChg chg="mod">
          <ac:chgData name="Alex Min" userId="9ef0a85645ad0c76" providerId="LiveId" clId="{C01502B7-B7CD-439E-979E-2C1F2D097248}" dt="2025-10-19T05:28:02.243" v="14954"/>
          <ac:spMkLst>
            <pc:docMk/>
            <pc:sldMk cId="522345558" sldId="331"/>
            <ac:spMk id="25" creationId="{18D199DF-9BBB-2495-B825-C9E8DADEA0E5}"/>
          </ac:spMkLst>
        </pc:spChg>
        <pc:spChg chg="mod">
          <ac:chgData name="Alex Min" userId="9ef0a85645ad0c76" providerId="LiveId" clId="{C01502B7-B7CD-439E-979E-2C1F2D097248}" dt="2025-10-19T05:28:02.243" v="14954"/>
          <ac:spMkLst>
            <pc:docMk/>
            <pc:sldMk cId="522345558" sldId="331"/>
            <ac:spMk id="26" creationId="{1D1E8026-9270-5ACC-7398-E2E8CA4FAE6B}"/>
          </ac:spMkLst>
        </pc:spChg>
        <pc:spChg chg="mod">
          <ac:chgData name="Alex Min" userId="9ef0a85645ad0c76" providerId="LiveId" clId="{C01502B7-B7CD-439E-979E-2C1F2D097248}" dt="2025-10-19T05:28:02.243" v="14954"/>
          <ac:spMkLst>
            <pc:docMk/>
            <pc:sldMk cId="522345558" sldId="331"/>
            <ac:spMk id="29" creationId="{5F132FD1-A0B4-8B5E-D2E0-FDEE84A1E4B6}"/>
          </ac:spMkLst>
        </pc:spChg>
        <pc:spChg chg="mod">
          <ac:chgData name="Alex Min" userId="9ef0a85645ad0c76" providerId="LiveId" clId="{C01502B7-B7CD-439E-979E-2C1F2D097248}" dt="2025-10-19T05:28:02.243" v="14954"/>
          <ac:spMkLst>
            <pc:docMk/>
            <pc:sldMk cId="522345558" sldId="331"/>
            <ac:spMk id="30" creationId="{E767C7B4-5D43-6497-4BD3-0E6D408D57C8}"/>
          </ac:spMkLst>
        </pc:spChg>
        <pc:spChg chg="mod">
          <ac:chgData name="Alex Min" userId="9ef0a85645ad0c76" providerId="LiveId" clId="{C01502B7-B7CD-439E-979E-2C1F2D097248}" dt="2025-10-19T05:28:02.243" v="14954"/>
          <ac:spMkLst>
            <pc:docMk/>
            <pc:sldMk cId="522345558" sldId="331"/>
            <ac:spMk id="31" creationId="{D072140D-E0B1-B239-A0EA-6E1642048650}"/>
          </ac:spMkLst>
        </pc:spChg>
        <pc:spChg chg="mod">
          <ac:chgData name="Alex Min" userId="9ef0a85645ad0c76" providerId="LiveId" clId="{C01502B7-B7CD-439E-979E-2C1F2D097248}" dt="2025-10-19T05:38:40.283" v="15239" actId="108"/>
          <ac:spMkLst>
            <pc:docMk/>
            <pc:sldMk cId="522345558" sldId="331"/>
            <ac:spMk id="34" creationId="{74B5397B-EC72-F43A-9186-69B7B3D04D74}"/>
          </ac:spMkLst>
        </pc:spChg>
        <pc:spChg chg="mod">
          <ac:chgData name="Alex Min" userId="9ef0a85645ad0c76" providerId="LiveId" clId="{C01502B7-B7CD-439E-979E-2C1F2D097248}" dt="2025-10-19T05:28:34.556" v="14966" actId="571"/>
          <ac:spMkLst>
            <pc:docMk/>
            <pc:sldMk cId="522345558" sldId="331"/>
            <ac:spMk id="35" creationId="{4556A38D-7F41-9CA4-4B79-4D577C8C8B5C}"/>
          </ac:spMkLst>
        </pc:spChg>
        <pc:spChg chg="mod">
          <ac:chgData name="Alex Min" userId="9ef0a85645ad0c76" providerId="LiveId" clId="{C01502B7-B7CD-439E-979E-2C1F2D097248}" dt="2025-10-19T05:28:34.556" v="14966" actId="571"/>
          <ac:spMkLst>
            <pc:docMk/>
            <pc:sldMk cId="522345558" sldId="331"/>
            <ac:spMk id="36" creationId="{BD82B530-D544-EFAE-EC93-2874239B4ECE}"/>
          </ac:spMkLst>
        </pc:spChg>
        <pc:spChg chg="mod">
          <ac:chgData name="Alex Min" userId="9ef0a85645ad0c76" providerId="LiveId" clId="{C01502B7-B7CD-439E-979E-2C1F2D097248}" dt="2025-10-19T05:28:39.225" v="14989" actId="571"/>
          <ac:spMkLst>
            <pc:docMk/>
            <pc:sldMk cId="522345558" sldId="331"/>
            <ac:spMk id="39" creationId="{FC5EBBF1-44BA-A759-7C79-F021CD1635F5}"/>
          </ac:spMkLst>
        </pc:spChg>
        <pc:spChg chg="mod">
          <ac:chgData name="Alex Min" userId="9ef0a85645ad0c76" providerId="LiveId" clId="{C01502B7-B7CD-439E-979E-2C1F2D097248}" dt="2025-10-19T05:28:39.225" v="14989" actId="571"/>
          <ac:spMkLst>
            <pc:docMk/>
            <pc:sldMk cId="522345558" sldId="331"/>
            <ac:spMk id="40" creationId="{124582B4-7AC9-5C98-6F9E-C773F0377B80}"/>
          </ac:spMkLst>
        </pc:spChg>
        <pc:spChg chg="mod">
          <ac:chgData name="Alex Min" userId="9ef0a85645ad0c76" providerId="LiveId" clId="{C01502B7-B7CD-439E-979E-2C1F2D097248}" dt="2025-10-19T05:28:39.225" v="14989" actId="571"/>
          <ac:spMkLst>
            <pc:docMk/>
            <pc:sldMk cId="522345558" sldId="331"/>
            <ac:spMk id="46" creationId="{D2289FEF-AD07-C4D4-B4B7-9F1BDEC23CC7}"/>
          </ac:spMkLst>
        </pc:spChg>
        <pc:spChg chg="mod">
          <ac:chgData name="Alex Min" userId="9ef0a85645ad0c76" providerId="LiveId" clId="{C01502B7-B7CD-439E-979E-2C1F2D097248}" dt="2025-10-19T05:38:41.445" v="15240" actId="108"/>
          <ac:spMkLst>
            <pc:docMk/>
            <pc:sldMk cId="522345558" sldId="331"/>
            <ac:spMk id="49" creationId="{1A17C430-6084-475C-E023-742333DD1748}"/>
          </ac:spMkLst>
        </pc:spChg>
        <pc:spChg chg="mod">
          <ac:chgData name="Alex Min" userId="9ef0a85645ad0c76" providerId="LiveId" clId="{C01502B7-B7CD-439E-979E-2C1F2D097248}" dt="2025-10-19T05:28:44.493" v="14991" actId="571"/>
          <ac:spMkLst>
            <pc:docMk/>
            <pc:sldMk cId="522345558" sldId="331"/>
            <ac:spMk id="50" creationId="{409CD649-121D-3380-3542-00E3BC0B29B3}"/>
          </ac:spMkLst>
        </pc:spChg>
        <pc:spChg chg="mod">
          <ac:chgData name="Alex Min" userId="9ef0a85645ad0c76" providerId="LiveId" clId="{C01502B7-B7CD-439E-979E-2C1F2D097248}" dt="2025-10-19T05:28:44.493" v="14991" actId="571"/>
          <ac:spMkLst>
            <pc:docMk/>
            <pc:sldMk cId="522345558" sldId="331"/>
            <ac:spMk id="51" creationId="{F289F2E0-6F7B-5928-1D22-C3F4B7D34CA9}"/>
          </ac:spMkLst>
        </pc:spChg>
        <pc:grpChg chg="del mod">
          <ac:chgData name="Alex Min" userId="9ef0a85645ad0c76" providerId="LiveId" clId="{C01502B7-B7CD-439E-979E-2C1F2D097248}" dt="2025-10-19T05:27:57.879" v="14953" actId="478"/>
          <ac:grpSpMkLst>
            <pc:docMk/>
            <pc:sldMk cId="522345558" sldId="331"/>
            <ac:grpSpMk id="5" creationId="{6A096DAB-CC1C-A309-BABE-9A641520ACF5}"/>
          </ac:grpSpMkLst>
        </pc:grpChg>
        <pc:grpChg chg="add mod">
          <ac:chgData name="Alex Min" userId="9ef0a85645ad0c76" providerId="LiveId" clId="{C01502B7-B7CD-439E-979E-2C1F2D097248}" dt="2025-10-19T05:27:51.172" v="14918"/>
          <ac:grpSpMkLst>
            <pc:docMk/>
            <pc:sldMk cId="522345558" sldId="331"/>
            <ac:grpSpMk id="13" creationId="{C5FF5ABD-4744-06C8-8FC6-FA3A1EE58725}"/>
          </ac:grpSpMkLst>
        </pc:grpChg>
        <pc:grpChg chg="mod">
          <ac:chgData name="Alex Min" userId="9ef0a85645ad0c76" providerId="LiveId" clId="{C01502B7-B7CD-439E-979E-2C1F2D097248}" dt="2025-10-19T05:27:51.172" v="14918"/>
          <ac:grpSpMkLst>
            <pc:docMk/>
            <pc:sldMk cId="522345558" sldId="331"/>
            <ac:grpSpMk id="15" creationId="{4F44841E-8753-230E-0BD3-98902BE407F6}"/>
          </ac:grpSpMkLst>
        </pc:grpChg>
        <pc:grpChg chg="del mod">
          <ac:chgData name="Alex Min" userId="9ef0a85645ad0c76" providerId="LiveId" clId="{C01502B7-B7CD-439E-979E-2C1F2D097248}" dt="2025-10-19T05:28:31.319" v="14965" actId="478"/>
          <ac:grpSpMkLst>
            <pc:docMk/>
            <pc:sldMk cId="522345558" sldId="331"/>
            <ac:grpSpMk id="22" creationId="{EC5576BF-BB27-A1F1-8D91-5BBD42BBFB0F}"/>
          </ac:grpSpMkLst>
        </pc:grpChg>
        <pc:grpChg chg="add del mod">
          <ac:chgData name="Alex Min" userId="9ef0a85645ad0c76" providerId="LiveId" clId="{C01502B7-B7CD-439E-979E-2C1F2D097248}" dt="2025-10-19T05:28:49.407" v="15028" actId="478"/>
          <ac:grpSpMkLst>
            <pc:docMk/>
            <pc:sldMk cId="522345558" sldId="331"/>
            <ac:grpSpMk id="27" creationId="{E4706736-58F2-D10C-398B-BA351472207F}"/>
          </ac:grpSpMkLst>
        </pc:grpChg>
        <pc:grpChg chg="add mod">
          <ac:chgData name="Alex Min" userId="9ef0a85645ad0c76" providerId="LiveId" clId="{C01502B7-B7CD-439E-979E-2C1F2D097248}" dt="2025-10-19T05:28:34.556" v="14966" actId="571"/>
          <ac:grpSpMkLst>
            <pc:docMk/>
            <pc:sldMk cId="522345558" sldId="331"/>
            <ac:grpSpMk id="32" creationId="{10D3BBCD-4984-4353-2514-E45E747A94F9}"/>
          </ac:grpSpMkLst>
        </pc:grpChg>
        <pc:grpChg chg="mod">
          <ac:chgData name="Alex Min" userId="9ef0a85645ad0c76" providerId="LiveId" clId="{C01502B7-B7CD-439E-979E-2C1F2D097248}" dt="2025-10-19T05:28:34.556" v="14966" actId="571"/>
          <ac:grpSpMkLst>
            <pc:docMk/>
            <pc:sldMk cId="522345558" sldId="331"/>
            <ac:grpSpMk id="33" creationId="{7F2D6F3E-E2B6-015C-6B28-7E229DEED6AE}"/>
          </ac:grpSpMkLst>
        </pc:grpChg>
        <pc:grpChg chg="add mod">
          <ac:chgData name="Alex Min" userId="9ef0a85645ad0c76" providerId="LiveId" clId="{C01502B7-B7CD-439E-979E-2C1F2D097248}" dt="2025-10-19T05:28:39.225" v="14989" actId="571"/>
          <ac:grpSpMkLst>
            <pc:docMk/>
            <pc:sldMk cId="522345558" sldId="331"/>
            <ac:grpSpMk id="37" creationId="{870CB407-B8DD-328D-6B6B-5F94D2F5DE8D}"/>
          </ac:grpSpMkLst>
        </pc:grpChg>
        <pc:grpChg chg="mod">
          <ac:chgData name="Alex Min" userId="9ef0a85645ad0c76" providerId="LiveId" clId="{C01502B7-B7CD-439E-979E-2C1F2D097248}" dt="2025-10-19T05:28:39.225" v="14989" actId="571"/>
          <ac:grpSpMkLst>
            <pc:docMk/>
            <pc:sldMk cId="522345558" sldId="331"/>
            <ac:grpSpMk id="38" creationId="{84B53FBE-B154-C9EF-F042-BC66655DBBC2}"/>
          </ac:grpSpMkLst>
        </pc:grpChg>
        <pc:grpChg chg="del">
          <ac:chgData name="Alex Min" userId="9ef0a85645ad0c76" providerId="LiveId" clId="{C01502B7-B7CD-439E-979E-2C1F2D097248}" dt="2025-10-19T05:27:57.879" v="14953" actId="478"/>
          <ac:grpSpMkLst>
            <pc:docMk/>
            <pc:sldMk cId="522345558" sldId="331"/>
            <ac:grpSpMk id="41" creationId="{50EEEAF5-7FE0-863B-F479-5CC33AF802D3}"/>
          </ac:grpSpMkLst>
        </pc:grpChg>
        <pc:grpChg chg="add mod">
          <ac:chgData name="Alex Min" userId="9ef0a85645ad0c76" providerId="LiveId" clId="{C01502B7-B7CD-439E-979E-2C1F2D097248}" dt="2025-10-19T05:28:44.493" v="14991" actId="571"/>
          <ac:grpSpMkLst>
            <pc:docMk/>
            <pc:sldMk cId="522345558" sldId="331"/>
            <ac:grpSpMk id="47" creationId="{9A409F25-6BA8-19B3-9354-E14254B000E6}"/>
          </ac:grpSpMkLst>
        </pc:grpChg>
        <pc:grpChg chg="mod">
          <ac:chgData name="Alex Min" userId="9ef0a85645ad0c76" providerId="LiveId" clId="{C01502B7-B7CD-439E-979E-2C1F2D097248}" dt="2025-10-19T05:28:44.493" v="14991" actId="571"/>
          <ac:grpSpMkLst>
            <pc:docMk/>
            <pc:sldMk cId="522345558" sldId="331"/>
            <ac:grpSpMk id="48" creationId="{ECD4D128-4F00-731C-5D26-D0D448CD2CAB}"/>
          </ac:grpSpMkLst>
        </pc:grpChg>
        <pc:graphicFrameChg chg="modGraphic">
          <ac:chgData name="Alex Min" userId="9ef0a85645ad0c76" providerId="LiveId" clId="{C01502B7-B7CD-439E-979E-2C1F2D097248}" dt="2025-10-19T05:27:36.180" v="14914" actId="20577"/>
          <ac:graphicFrameMkLst>
            <pc:docMk/>
            <pc:sldMk cId="522345558" sldId="331"/>
            <ac:graphicFrameMk id="2" creationId="{C37035D7-3CCB-5066-3BE9-BFB7A9B1357B}"/>
          </ac:graphicFrameMkLst>
        </pc:graphicFrameChg>
        <pc:graphicFrameChg chg="del">
          <ac:chgData name="Alex Min" userId="9ef0a85645ad0c76" providerId="LiveId" clId="{C01502B7-B7CD-439E-979E-2C1F2D097248}" dt="2025-10-19T05:27:57.879" v="14953" actId="478"/>
          <ac:graphicFrameMkLst>
            <pc:docMk/>
            <pc:sldMk cId="522345558" sldId="331"/>
            <ac:graphicFrameMk id="10" creationId="{8164D04E-9E03-411F-9D96-A824853B219E}"/>
          </ac:graphicFrameMkLst>
        </pc:graphicFrameChg>
        <pc:graphicFrameChg chg="add mod modGraphic">
          <ac:chgData name="Alex Min" userId="9ef0a85645ad0c76" providerId="LiveId" clId="{C01502B7-B7CD-439E-979E-2C1F2D097248}" dt="2025-10-19T05:28:19.624" v="14961" actId="207"/>
          <ac:graphicFrameMkLst>
            <pc:docMk/>
            <pc:sldMk cId="522345558" sldId="331"/>
            <ac:graphicFrameMk id="20" creationId="{F7B2101D-83CB-55A5-C47F-43307629505D}"/>
          </ac:graphicFrameMkLst>
        </pc:graphicFrameChg>
        <pc:graphicFrameChg chg="add mod modGraphic">
          <ac:chgData name="Alex Min" userId="9ef0a85645ad0c76" providerId="LiveId" clId="{C01502B7-B7CD-439E-979E-2C1F2D097248}" dt="2025-10-19T05:28:54.383" v="15029" actId="20577"/>
          <ac:graphicFrameMkLst>
            <pc:docMk/>
            <pc:sldMk cId="522345558" sldId="331"/>
            <ac:graphicFrameMk id="21" creationId="{41004D1D-7602-B57E-4BA0-1A438B997A4D}"/>
          </ac:graphicFrameMkLst>
        </pc:graphicFrameChg>
      </pc:sldChg>
      <pc:sldChg chg="add del">
        <pc:chgData name="Alex Min" userId="9ef0a85645ad0c76" providerId="LiveId" clId="{C01502B7-B7CD-439E-979E-2C1F2D097248}" dt="2025-10-19T05:29:45.325" v="15031" actId="47"/>
        <pc:sldMkLst>
          <pc:docMk/>
          <pc:sldMk cId="965834147" sldId="332"/>
        </pc:sldMkLst>
      </pc:sldChg>
      <pc:sldChg chg="add">
        <pc:chgData name="Alex Min" userId="9ef0a85645ad0c76" providerId="LiveId" clId="{C01502B7-B7CD-439E-979E-2C1F2D097248}" dt="2025-10-19T05:29:48.729" v="15032"/>
        <pc:sldMkLst>
          <pc:docMk/>
          <pc:sldMk cId="1160684393" sldId="332"/>
        </pc:sldMkLst>
      </pc:sldChg>
      <pc:sldChg chg="modSp add mod ord">
        <pc:chgData name="Alex Min" userId="9ef0a85645ad0c76" providerId="LiveId" clId="{C01502B7-B7CD-439E-979E-2C1F2D097248}" dt="2025-10-19T05:39:48.178" v="15299" actId="20577"/>
        <pc:sldMkLst>
          <pc:docMk/>
          <pc:sldMk cId="1830186712" sldId="333"/>
        </pc:sldMkLst>
        <pc:spChg chg="mod">
          <ac:chgData name="Alex Min" userId="9ef0a85645ad0c76" providerId="LiveId" clId="{C01502B7-B7CD-439E-979E-2C1F2D097248}" dt="2025-10-19T05:39:48.178" v="15299" actId="20577"/>
          <ac:spMkLst>
            <pc:docMk/>
            <pc:sldMk cId="1830186712" sldId="333"/>
            <ac:spMk id="3" creationId="{D6B2216F-886A-FBF2-35C3-5D0DDF3F810C}"/>
          </ac:spMkLst>
        </pc:spChg>
      </pc:sldChg>
      <pc:sldChg chg="addSp delSp modSp add mod">
        <pc:chgData name="Alex Min" userId="9ef0a85645ad0c76" providerId="LiveId" clId="{C01502B7-B7CD-439E-979E-2C1F2D097248}" dt="2025-10-19T06:33:21.946" v="16673" actId="20577"/>
        <pc:sldMkLst>
          <pc:docMk/>
          <pc:sldMk cId="815742305" sldId="334"/>
        </pc:sldMkLst>
        <pc:spChg chg="mod">
          <ac:chgData name="Alex Min" userId="9ef0a85645ad0c76" providerId="LiveId" clId="{C01502B7-B7CD-439E-979E-2C1F2D097248}" dt="2025-10-19T06:07:49.608" v="15984" actId="20577"/>
          <ac:spMkLst>
            <pc:docMk/>
            <pc:sldMk cId="815742305" sldId="334"/>
            <ac:spMk id="7" creationId="{563F15FB-9777-3393-8443-5C2D59DD385A}"/>
          </ac:spMkLst>
        </pc:spChg>
        <pc:spChg chg="del">
          <ac:chgData name="Alex Min" userId="9ef0a85645ad0c76" providerId="LiveId" clId="{C01502B7-B7CD-439E-979E-2C1F2D097248}" dt="2025-10-19T06:31:36.967" v="16655" actId="478"/>
          <ac:spMkLst>
            <pc:docMk/>
            <pc:sldMk cId="815742305" sldId="334"/>
            <ac:spMk id="12" creationId="{AA232B92-A30A-9D95-7BF6-8D8F1162A41C}"/>
          </ac:spMkLst>
        </pc:spChg>
        <pc:spChg chg="mod">
          <ac:chgData name="Alex Min" userId="9ef0a85645ad0c76" providerId="LiveId" clId="{C01502B7-B7CD-439E-979E-2C1F2D097248}" dt="2025-10-19T06:30:28.540" v="16637" actId="206"/>
          <ac:spMkLst>
            <pc:docMk/>
            <pc:sldMk cId="815742305" sldId="334"/>
            <ac:spMk id="16" creationId="{69964D66-DB82-FC75-B916-33413C1108F4}"/>
          </ac:spMkLst>
        </pc:spChg>
        <pc:spChg chg="mod">
          <ac:chgData name="Alex Min" userId="9ef0a85645ad0c76" providerId="LiveId" clId="{C01502B7-B7CD-439E-979E-2C1F2D097248}" dt="2025-10-19T06:29:50.957" v="16628"/>
          <ac:spMkLst>
            <pc:docMk/>
            <pc:sldMk cId="815742305" sldId="334"/>
            <ac:spMk id="17" creationId="{63C90CFA-3407-1040-E8BA-80F57981DBA2}"/>
          </ac:spMkLst>
        </pc:spChg>
        <pc:spChg chg="mod">
          <ac:chgData name="Alex Min" userId="9ef0a85645ad0c76" providerId="LiveId" clId="{C01502B7-B7CD-439E-979E-2C1F2D097248}" dt="2025-10-19T06:29:50.957" v="16628"/>
          <ac:spMkLst>
            <pc:docMk/>
            <pc:sldMk cId="815742305" sldId="334"/>
            <ac:spMk id="18" creationId="{5DFDD55A-CBCE-5136-EBDA-10ADE664401E}"/>
          </ac:spMkLst>
        </pc:spChg>
        <pc:spChg chg="mod">
          <ac:chgData name="Alex Min" userId="9ef0a85645ad0c76" providerId="LiveId" clId="{C01502B7-B7CD-439E-979E-2C1F2D097248}" dt="2025-10-19T06:30:28.540" v="16637" actId="206"/>
          <ac:spMkLst>
            <pc:docMk/>
            <pc:sldMk cId="815742305" sldId="334"/>
            <ac:spMk id="19" creationId="{5DE3C5F8-1A01-1A7F-4E6E-3A53E9F3F17F}"/>
          </ac:spMkLst>
        </pc:spChg>
        <pc:spChg chg="mod">
          <ac:chgData name="Alex Min" userId="9ef0a85645ad0c76" providerId="LiveId" clId="{C01502B7-B7CD-439E-979E-2C1F2D097248}" dt="2025-10-19T06:29:50.957" v="16628"/>
          <ac:spMkLst>
            <pc:docMk/>
            <pc:sldMk cId="815742305" sldId="334"/>
            <ac:spMk id="21" creationId="{2CF32F30-C5EC-A987-DC32-17F40EAE809A}"/>
          </ac:spMkLst>
        </pc:spChg>
        <pc:spChg chg="mod">
          <ac:chgData name="Alex Min" userId="9ef0a85645ad0c76" providerId="LiveId" clId="{C01502B7-B7CD-439E-979E-2C1F2D097248}" dt="2025-10-19T06:30:28.540" v="16637" actId="206"/>
          <ac:spMkLst>
            <pc:docMk/>
            <pc:sldMk cId="815742305" sldId="334"/>
            <ac:spMk id="22" creationId="{BDCFB8D3-88D5-C086-A715-2A04419B83C3}"/>
          </ac:spMkLst>
        </pc:spChg>
        <pc:spChg chg="mod">
          <ac:chgData name="Alex Min" userId="9ef0a85645ad0c76" providerId="LiveId" clId="{C01502B7-B7CD-439E-979E-2C1F2D097248}" dt="2025-10-19T06:30:28.540" v="16637" actId="206"/>
          <ac:spMkLst>
            <pc:docMk/>
            <pc:sldMk cId="815742305" sldId="334"/>
            <ac:spMk id="23" creationId="{83F1D977-EB1C-79B0-1956-DD05CA611093}"/>
          </ac:spMkLst>
        </pc:spChg>
        <pc:spChg chg="mod">
          <ac:chgData name="Alex Min" userId="9ef0a85645ad0c76" providerId="LiveId" clId="{C01502B7-B7CD-439E-979E-2C1F2D097248}" dt="2025-10-19T06:30:28.540" v="16637" actId="206"/>
          <ac:spMkLst>
            <pc:docMk/>
            <pc:sldMk cId="815742305" sldId="334"/>
            <ac:spMk id="24" creationId="{53089E4D-5604-F1D1-A3BB-EA8BF6A60B20}"/>
          </ac:spMkLst>
        </pc:spChg>
        <pc:spChg chg="mod">
          <ac:chgData name="Alex Min" userId="9ef0a85645ad0c76" providerId="LiveId" clId="{C01502B7-B7CD-439E-979E-2C1F2D097248}" dt="2025-10-19T06:30:28.540" v="16637" actId="206"/>
          <ac:spMkLst>
            <pc:docMk/>
            <pc:sldMk cId="815742305" sldId="334"/>
            <ac:spMk id="25" creationId="{A400C427-789A-0DA8-8CEC-0289FF592AC4}"/>
          </ac:spMkLst>
        </pc:spChg>
        <pc:spChg chg="mod">
          <ac:chgData name="Alex Min" userId="9ef0a85645ad0c76" providerId="LiveId" clId="{C01502B7-B7CD-439E-979E-2C1F2D097248}" dt="2025-10-19T06:29:50.957" v="16628"/>
          <ac:spMkLst>
            <pc:docMk/>
            <pc:sldMk cId="815742305" sldId="334"/>
            <ac:spMk id="27" creationId="{298D940A-DDE2-1022-3C32-32ADCE489ACA}"/>
          </ac:spMkLst>
        </pc:spChg>
        <pc:spChg chg="mod">
          <ac:chgData name="Alex Min" userId="9ef0a85645ad0c76" providerId="LiveId" clId="{C01502B7-B7CD-439E-979E-2C1F2D097248}" dt="2025-10-19T06:30:19.155" v="16636" actId="1076"/>
          <ac:spMkLst>
            <pc:docMk/>
            <pc:sldMk cId="815742305" sldId="334"/>
            <ac:spMk id="29" creationId="{406604BB-7A15-6802-C018-07108393E6B3}"/>
          </ac:spMkLst>
        </pc:spChg>
        <pc:spChg chg="mod">
          <ac:chgData name="Alex Min" userId="9ef0a85645ad0c76" providerId="LiveId" clId="{C01502B7-B7CD-439E-979E-2C1F2D097248}" dt="2025-10-19T06:30:32.492" v="16638" actId="1076"/>
          <ac:spMkLst>
            <pc:docMk/>
            <pc:sldMk cId="815742305" sldId="334"/>
            <ac:spMk id="30" creationId="{B6660B81-D546-82D9-DA34-5C311F8A4D13}"/>
          </ac:spMkLst>
        </pc:spChg>
        <pc:spChg chg="mod">
          <ac:chgData name="Alex Min" userId="9ef0a85645ad0c76" providerId="LiveId" clId="{C01502B7-B7CD-439E-979E-2C1F2D097248}" dt="2025-10-19T06:30:55.646" v="16643" actId="1076"/>
          <ac:spMkLst>
            <pc:docMk/>
            <pc:sldMk cId="815742305" sldId="334"/>
            <ac:spMk id="32" creationId="{3AD15861-F28C-C549-1A2F-972857E5C768}"/>
          </ac:spMkLst>
        </pc:spChg>
        <pc:spChg chg="mod">
          <ac:chgData name="Alex Min" userId="9ef0a85645ad0c76" providerId="LiveId" clId="{C01502B7-B7CD-439E-979E-2C1F2D097248}" dt="2025-10-19T06:30:28.540" v="16637" actId="206"/>
          <ac:spMkLst>
            <pc:docMk/>
            <pc:sldMk cId="815742305" sldId="334"/>
            <ac:spMk id="33" creationId="{08F8D028-12FC-5DF5-C6B1-268B883456C0}"/>
          </ac:spMkLst>
        </pc:spChg>
        <pc:spChg chg="mod">
          <ac:chgData name="Alex Min" userId="9ef0a85645ad0c76" providerId="LiveId" clId="{C01502B7-B7CD-439E-979E-2C1F2D097248}" dt="2025-10-19T06:30:28.540" v="16637" actId="206"/>
          <ac:spMkLst>
            <pc:docMk/>
            <pc:sldMk cId="815742305" sldId="334"/>
            <ac:spMk id="37" creationId="{DFDF5462-8C41-B1CE-D52B-4D1464B087A6}"/>
          </ac:spMkLst>
        </pc:spChg>
        <pc:spChg chg="mod">
          <ac:chgData name="Alex Min" userId="9ef0a85645ad0c76" providerId="LiveId" clId="{C01502B7-B7CD-439E-979E-2C1F2D097248}" dt="2025-10-19T06:30:28.540" v="16637" actId="206"/>
          <ac:spMkLst>
            <pc:docMk/>
            <pc:sldMk cId="815742305" sldId="334"/>
            <ac:spMk id="39" creationId="{20A91AD5-CF40-6003-637B-2B796F74F488}"/>
          </ac:spMkLst>
        </pc:spChg>
        <pc:spChg chg="add mod">
          <ac:chgData name="Alex Min" userId="9ef0a85645ad0c76" providerId="LiveId" clId="{C01502B7-B7CD-439E-979E-2C1F2D097248}" dt="2025-10-19T06:31:05.334" v="16645" actId="1076"/>
          <ac:spMkLst>
            <pc:docMk/>
            <pc:sldMk cId="815742305" sldId="334"/>
            <ac:spMk id="40" creationId="{1DB9699B-683E-B720-22A7-2CD9D120D88B}"/>
          </ac:spMkLst>
        </pc:spChg>
        <pc:spChg chg="mod">
          <ac:chgData name="Alex Min" userId="9ef0a85645ad0c76" providerId="LiveId" clId="{C01502B7-B7CD-439E-979E-2C1F2D097248}" dt="2025-10-19T06:31:27.628" v="16646" actId="1076"/>
          <ac:spMkLst>
            <pc:docMk/>
            <pc:sldMk cId="815742305" sldId="334"/>
            <ac:spMk id="41" creationId="{F78BA2C9-09E5-5A95-8D28-09C270921825}"/>
          </ac:spMkLst>
        </pc:spChg>
        <pc:spChg chg="mod">
          <ac:chgData name="Alex Min" userId="9ef0a85645ad0c76" providerId="LiveId" clId="{C01502B7-B7CD-439E-979E-2C1F2D097248}" dt="2025-10-19T06:32:06.305" v="16661" actId="20577"/>
          <ac:spMkLst>
            <pc:docMk/>
            <pc:sldMk cId="815742305" sldId="334"/>
            <ac:spMk id="43" creationId="{5C49897A-1B40-9C1E-2609-493CD33806FE}"/>
          </ac:spMkLst>
        </pc:spChg>
        <pc:spChg chg="add del mod">
          <ac:chgData name="Alex Min" userId="9ef0a85645ad0c76" providerId="LiveId" clId="{C01502B7-B7CD-439E-979E-2C1F2D097248}" dt="2025-10-19T06:31:02.230" v="16644" actId="478"/>
          <ac:spMkLst>
            <pc:docMk/>
            <pc:sldMk cId="815742305" sldId="334"/>
            <ac:spMk id="44" creationId="{23469D22-8F93-12FE-FBA2-5516C54CE70A}"/>
          </ac:spMkLst>
        </pc:spChg>
        <pc:spChg chg="mod">
          <ac:chgData name="Alex Min" userId="9ef0a85645ad0c76" providerId="LiveId" clId="{C01502B7-B7CD-439E-979E-2C1F2D097248}" dt="2025-10-19T06:32:37.207" v="16666" actId="20577"/>
          <ac:spMkLst>
            <pc:docMk/>
            <pc:sldMk cId="815742305" sldId="334"/>
            <ac:spMk id="45" creationId="{277E8113-BEAD-CF70-7E62-E6904B4E2329}"/>
          </ac:spMkLst>
        </pc:spChg>
        <pc:spChg chg="mod">
          <ac:chgData name="Alex Min" userId="9ef0a85645ad0c76" providerId="LiveId" clId="{C01502B7-B7CD-439E-979E-2C1F2D097248}" dt="2025-10-19T06:33:21.946" v="16673" actId="20577"/>
          <ac:spMkLst>
            <pc:docMk/>
            <pc:sldMk cId="815742305" sldId="334"/>
            <ac:spMk id="46" creationId="{9D38FE5E-A631-589F-8D93-C4BB77EF17AB}"/>
          </ac:spMkLst>
        </pc:spChg>
        <pc:spChg chg="add mod">
          <ac:chgData name="Alex Min" userId="9ef0a85645ad0c76" providerId="LiveId" clId="{C01502B7-B7CD-439E-979E-2C1F2D097248}" dt="2025-10-19T06:33:15.625" v="16669" actId="20577"/>
          <ac:spMkLst>
            <pc:docMk/>
            <pc:sldMk cId="815742305" sldId="334"/>
            <ac:spMk id="47" creationId="{8FDB1BC8-1AE3-40A6-F185-3E1A564CC0DA}"/>
          </ac:spMkLst>
        </pc:spChg>
        <pc:spChg chg="del">
          <ac:chgData name="Alex Min" userId="9ef0a85645ad0c76" providerId="LiveId" clId="{C01502B7-B7CD-439E-979E-2C1F2D097248}" dt="2025-10-19T06:31:35.430" v="16654" actId="478"/>
          <ac:spMkLst>
            <pc:docMk/>
            <pc:sldMk cId="815742305" sldId="334"/>
            <ac:spMk id="48" creationId="{553FD0A7-7BEE-7A58-B6F8-BDFEBD6DEFD3}"/>
          </ac:spMkLst>
        </pc:spChg>
        <pc:spChg chg="del mod">
          <ac:chgData name="Alex Min" userId="9ef0a85645ad0c76" providerId="LiveId" clId="{C01502B7-B7CD-439E-979E-2C1F2D097248}" dt="2025-10-19T06:31:32.109" v="16651" actId="478"/>
          <ac:spMkLst>
            <pc:docMk/>
            <pc:sldMk cId="815742305" sldId="334"/>
            <ac:spMk id="49" creationId="{F601426C-068F-6323-F558-2E1912A2BD49}"/>
          </ac:spMkLst>
        </pc:spChg>
        <pc:spChg chg="del">
          <ac:chgData name="Alex Min" userId="9ef0a85645ad0c76" providerId="LiveId" clId="{C01502B7-B7CD-439E-979E-2C1F2D097248}" dt="2025-10-19T06:31:30.653" v="16649" actId="478"/>
          <ac:spMkLst>
            <pc:docMk/>
            <pc:sldMk cId="815742305" sldId="334"/>
            <ac:spMk id="51" creationId="{CB216B9A-7F84-95DA-C26B-5B20D1B9A57C}"/>
          </ac:spMkLst>
        </pc:spChg>
        <pc:spChg chg="del">
          <ac:chgData name="Alex Min" userId="9ef0a85645ad0c76" providerId="LiveId" clId="{C01502B7-B7CD-439E-979E-2C1F2D097248}" dt="2025-10-19T06:31:28.814" v="16647" actId="478"/>
          <ac:spMkLst>
            <pc:docMk/>
            <pc:sldMk cId="815742305" sldId="334"/>
            <ac:spMk id="52" creationId="{FCAC498A-407E-A4CA-A2A4-C6586450DA4A}"/>
          </ac:spMkLst>
        </pc:spChg>
        <pc:spChg chg="add del mod">
          <ac:chgData name="Alex Min" userId="9ef0a85645ad0c76" providerId="LiveId" clId="{C01502B7-B7CD-439E-979E-2C1F2D097248}" dt="2025-10-19T06:31:29.845" v="16648" actId="478"/>
          <ac:spMkLst>
            <pc:docMk/>
            <pc:sldMk cId="815742305" sldId="334"/>
            <ac:spMk id="53" creationId="{728E8A3B-DE8F-95F7-149B-DEFDFCFABF67}"/>
          </ac:spMkLst>
        </pc:spChg>
        <pc:spChg chg="del">
          <ac:chgData name="Alex Min" userId="9ef0a85645ad0c76" providerId="LiveId" clId="{C01502B7-B7CD-439E-979E-2C1F2D097248}" dt="2025-10-19T06:31:33.117" v="16652" actId="478"/>
          <ac:spMkLst>
            <pc:docMk/>
            <pc:sldMk cId="815742305" sldId="334"/>
            <ac:spMk id="54" creationId="{93D7D345-71C0-F225-9635-1C2424E695CA}"/>
          </ac:spMkLst>
        </pc:spChg>
        <pc:spChg chg="del">
          <ac:chgData name="Alex Min" userId="9ef0a85645ad0c76" providerId="LiveId" clId="{C01502B7-B7CD-439E-979E-2C1F2D097248}" dt="2025-10-19T06:31:34.405" v="16653" actId="478"/>
          <ac:spMkLst>
            <pc:docMk/>
            <pc:sldMk cId="815742305" sldId="334"/>
            <ac:spMk id="55" creationId="{91544451-A27D-A51C-F078-5A90A3FD3023}"/>
          </ac:spMkLst>
        </pc:spChg>
        <pc:spChg chg="add mod">
          <ac:chgData name="Alex Min" userId="9ef0a85645ad0c76" providerId="LiveId" clId="{C01502B7-B7CD-439E-979E-2C1F2D097248}" dt="2025-10-19T06:32:00.152" v="16659" actId="20577"/>
          <ac:spMkLst>
            <pc:docMk/>
            <pc:sldMk cId="815742305" sldId="334"/>
            <ac:spMk id="56" creationId="{8AB5F956-899D-775C-2E3F-0381C43737A0}"/>
          </ac:spMkLst>
        </pc:spChg>
        <pc:spChg chg="mod">
          <ac:chgData name="Alex Min" userId="9ef0a85645ad0c76" providerId="LiveId" clId="{C01502B7-B7CD-439E-979E-2C1F2D097248}" dt="2025-10-19T06:24:39.287" v="16453" actId="403"/>
          <ac:spMkLst>
            <pc:docMk/>
            <pc:sldMk cId="815742305" sldId="334"/>
            <ac:spMk id="342" creationId="{7552641D-5AED-8016-5CE3-28989E45727D}"/>
          </ac:spMkLst>
        </pc:spChg>
        <pc:spChg chg="mod">
          <ac:chgData name="Alex Min" userId="9ef0a85645ad0c76" providerId="LiveId" clId="{C01502B7-B7CD-439E-979E-2C1F2D097248}" dt="2025-10-19T06:25:21.045" v="16530" actId="20577"/>
          <ac:spMkLst>
            <pc:docMk/>
            <pc:sldMk cId="815742305" sldId="334"/>
            <ac:spMk id="439" creationId="{10DB90B1-7357-674F-8A4C-34654BC3CF09}"/>
          </ac:spMkLst>
        </pc:spChg>
        <pc:spChg chg="del">
          <ac:chgData name="Alex Min" userId="9ef0a85645ad0c76" providerId="LiveId" clId="{C01502B7-B7CD-439E-979E-2C1F2D097248}" dt="2025-10-19T06:26:10.735" v="16573" actId="478"/>
          <ac:spMkLst>
            <pc:docMk/>
            <pc:sldMk cId="815742305" sldId="334"/>
            <ac:spMk id="446" creationId="{52FC24CB-01DB-CA9F-B24E-59AE2BEDECE2}"/>
          </ac:spMkLst>
        </pc:spChg>
        <pc:spChg chg="del">
          <ac:chgData name="Alex Min" userId="9ef0a85645ad0c76" providerId="LiveId" clId="{C01502B7-B7CD-439E-979E-2C1F2D097248}" dt="2025-10-19T06:26:10.735" v="16573" actId="478"/>
          <ac:spMkLst>
            <pc:docMk/>
            <pc:sldMk cId="815742305" sldId="334"/>
            <ac:spMk id="447" creationId="{B9745DBC-C341-6780-B665-34E24BC50F3A}"/>
          </ac:spMkLst>
        </pc:spChg>
        <pc:spChg chg="del">
          <ac:chgData name="Alex Min" userId="9ef0a85645ad0c76" providerId="LiveId" clId="{C01502B7-B7CD-439E-979E-2C1F2D097248}" dt="2025-10-19T06:26:10.735" v="16573" actId="478"/>
          <ac:spMkLst>
            <pc:docMk/>
            <pc:sldMk cId="815742305" sldId="334"/>
            <ac:spMk id="450" creationId="{114C1C5A-B119-83D7-0C2B-F9A9176CE611}"/>
          </ac:spMkLst>
        </pc:spChg>
        <pc:spChg chg="del">
          <ac:chgData name="Alex Min" userId="9ef0a85645ad0c76" providerId="LiveId" clId="{C01502B7-B7CD-439E-979E-2C1F2D097248}" dt="2025-10-19T06:26:10.735" v="16573" actId="478"/>
          <ac:spMkLst>
            <pc:docMk/>
            <pc:sldMk cId="815742305" sldId="334"/>
            <ac:spMk id="452" creationId="{A383BC39-4F10-2073-B86F-8AECB9EECA9D}"/>
          </ac:spMkLst>
        </pc:spChg>
        <pc:spChg chg="del">
          <ac:chgData name="Alex Min" userId="9ef0a85645ad0c76" providerId="LiveId" clId="{C01502B7-B7CD-439E-979E-2C1F2D097248}" dt="2025-10-19T06:26:10.735" v="16573" actId="478"/>
          <ac:spMkLst>
            <pc:docMk/>
            <pc:sldMk cId="815742305" sldId="334"/>
            <ac:spMk id="453" creationId="{67AFC755-F207-88E6-6311-1E07BA905C8E}"/>
          </ac:spMkLst>
        </pc:spChg>
        <pc:spChg chg="del">
          <ac:chgData name="Alex Min" userId="9ef0a85645ad0c76" providerId="LiveId" clId="{C01502B7-B7CD-439E-979E-2C1F2D097248}" dt="2025-10-19T06:26:10.735" v="16573" actId="478"/>
          <ac:spMkLst>
            <pc:docMk/>
            <pc:sldMk cId="815742305" sldId="334"/>
            <ac:spMk id="454" creationId="{37D3BE8A-B3D7-4CFF-1A6E-CF7DE2168854}"/>
          </ac:spMkLst>
        </pc:spChg>
        <pc:spChg chg="del">
          <ac:chgData name="Alex Min" userId="9ef0a85645ad0c76" providerId="LiveId" clId="{C01502B7-B7CD-439E-979E-2C1F2D097248}" dt="2025-10-19T06:26:10.735" v="16573" actId="478"/>
          <ac:spMkLst>
            <pc:docMk/>
            <pc:sldMk cId="815742305" sldId="334"/>
            <ac:spMk id="457" creationId="{C7C33D29-6C3D-7BFD-1CFE-96589030A393}"/>
          </ac:spMkLst>
        </pc:spChg>
        <pc:spChg chg="del">
          <ac:chgData name="Alex Min" userId="9ef0a85645ad0c76" providerId="LiveId" clId="{C01502B7-B7CD-439E-979E-2C1F2D097248}" dt="2025-10-19T06:26:10.735" v="16573" actId="478"/>
          <ac:spMkLst>
            <pc:docMk/>
            <pc:sldMk cId="815742305" sldId="334"/>
            <ac:spMk id="458" creationId="{A492214C-46A6-F2F0-BEC4-EAEBDD6429AA}"/>
          </ac:spMkLst>
        </pc:spChg>
        <pc:spChg chg="del">
          <ac:chgData name="Alex Min" userId="9ef0a85645ad0c76" providerId="LiveId" clId="{C01502B7-B7CD-439E-979E-2C1F2D097248}" dt="2025-10-19T06:26:10.735" v="16573" actId="478"/>
          <ac:spMkLst>
            <pc:docMk/>
            <pc:sldMk cId="815742305" sldId="334"/>
            <ac:spMk id="459" creationId="{D2F61D5F-1533-92C6-0C18-0727FB81B9E2}"/>
          </ac:spMkLst>
        </pc:spChg>
        <pc:spChg chg="del">
          <ac:chgData name="Alex Min" userId="9ef0a85645ad0c76" providerId="LiveId" clId="{C01502B7-B7CD-439E-979E-2C1F2D097248}" dt="2025-10-19T06:26:10.735" v="16573" actId="478"/>
          <ac:spMkLst>
            <pc:docMk/>
            <pc:sldMk cId="815742305" sldId="334"/>
            <ac:spMk id="460" creationId="{91389772-DAAD-2873-E8DC-891D84CCE9A8}"/>
          </ac:spMkLst>
        </pc:spChg>
        <pc:graphicFrameChg chg="mod modGraphic">
          <ac:chgData name="Alex Min" userId="9ef0a85645ad0c76" providerId="LiveId" clId="{C01502B7-B7CD-439E-979E-2C1F2D097248}" dt="2025-10-19T06:07:54.913" v="15987" actId="20577"/>
          <ac:graphicFrameMkLst>
            <pc:docMk/>
            <pc:sldMk cId="815742305" sldId="334"/>
            <ac:graphicFrameMk id="6" creationId="{9D3AA3FA-EC4F-437D-53F2-AA9B2E0064EF}"/>
          </ac:graphicFrameMkLst>
        </pc:graphicFrameChg>
        <pc:graphicFrameChg chg="mod modGraphic">
          <ac:chgData name="Alex Min" userId="9ef0a85645ad0c76" providerId="LiveId" clId="{C01502B7-B7CD-439E-979E-2C1F2D097248}" dt="2025-10-19T06:28:29.080" v="16620"/>
          <ac:graphicFrameMkLst>
            <pc:docMk/>
            <pc:sldMk cId="815742305" sldId="334"/>
            <ac:graphicFrameMk id="20" creationId="{06AFA782-53B5-59B3-3735-D6EE4AEA2016}"/>
          </ac:graphicFrameMkLst>
        </pc:graphicFrameChg>
        <pc:picChg chg="add mod modCrop">
          <ac:chgData name="Alex Min" userId="9ef0a85645ad0c76" providerId="LiveId" clId="{C01502B7-B7CD-439E-979E-2C1F2D097248}" dt="2025-10-19T06:29:44.605" v="16627" actId="14100"/>
          <ac:picMkLst>
            <pc:docMk/>
            <pc:sldMk cId="815742305" sldId="334"/>
            <ac:picMk id="5" creationId="{0280891B-2EE5-2E9E-D2ED-E8CA97027CD9}"/>
          </ac:picMkLst>
        </pc:picChg>
        <pc:picChg chg="mod modCrop">
          <ac:chgData name="Alex Min" userId="9ef0a85645ad0c76" providerId="LiveId" clId="{C01502B7-B7CD-439E-979E-2C1F2D097248}" dt="2025-10-19T06:30:08.854" v="16633" actId="14100"/>
          <ac:picMkLst>
            <pc:docMk/>
            <pc:sldMk cId="815742305" sldId="334"/>
            <ac:picMk id="10" creationId="{A68F37D0-5FBF-DC3E-2DC5-DD9FA87DA818}"/>
          </ac:picMkLst>
        </pc:picChg>
        <pc:picChg chg="mod">
          <ac:chgData name="Alex Min" userId="9ef0a85645ad0c76" providerId="LiveId" clId="{C01502B7-B7CD-439E-979E-2C1F2D097248}" dt="2025-10-19T06:26:07.421" v="16572" actId="14100"/>
          <ac:picMkLst>
            <pc:docMk/>
            <pc:sldMk cId="815742305" sldId="334"/>
            <ac:picMk id="405" creationId="{1E801363-FEB1-5CBA-DB33-2DD0019D0BDB}"/>
          </ac:picMkLst>
        </pc:picChg>
      </pc:sldChg>
      <pc:sldChg chg="addSp delSp modSp add mod ord">
        <pc:chgData name="Alex Min" userId="9ef0a85645ad0c76" providerId="LiveId" clId="{C01502B7-B7CD-439E-979E-2C1F2D097248}" dt="2025-10-19T07:13:49.810" v="17943" actId="20577"/>
        <pc:sldMkLst>
          <pc:docMk/>
          <pc:sldMk cId="3755136545" sldId="335"/>
        </pc:sldMkLst>
        <pc:spChg chg="del">
          <ac:chgData name="Alex Min" userId="9ef0a85645ad0c76" providerId="LiveId" clId="{C01502B7-B7CD-439E-979E-2C1F2D097248}" dt="2025-10-19T07:03:49.211" v="17418" actId="478"/>
          <ac:spMkLst>
            <pc:docMk/>
            <pc:sldMk cId="3755136545" sldId="335"/>
            <ac:spMk id="9" creationId="{F7039B55-2EF7-CBC5-63E9-2BDB860FBA12}"/>
          </ac:spMkLst>
        </pc:spChg>
        <pc:spChg chg="del">
          <ac:chgData name="Alex Min" userId="9ef0a85645ad0c76" providerId="LiveId" clId="{C01502B7-B7CD-439E-979E-2C1F2D097248}" dt="2025-10-19T07:03:50.901" v="17419" actId="478"/>
          <ac:spMkLst>
            <pc:docMk/>
            <pc:sldMk cId="3755136545" sldId="335"/>
            <ac:spMk id="10" creationId="{87F4F43C-A949-8242-87B7-1CB8772B43BA}"/>
          </ac:spMkLst>
        </pc:spChg>
        <pc:spChg chg="add del mod">
          <ac:chgData name="Alex Min" userId="9ef0a85645ad0c76" providerId="LiveId" clId="{C01502B7-B7CD-439E-979E-2C1F2D097248}" dt="2025-10-19T07:10:50.446" v="17844" actId="478"/>
          <ac:spMkLst>
            <pc:docMk/>
            <pc:sldMk cId="3755136545" sldId="335"/>
            <ac:spMk id="11" creationId="{5E2FDC85-EA7E-8C42-BE6E-D44109091C6D}"/>
          </ac:spMkLst>
        </pc:spChg>
        <pc:spChg chg="mod">
          <ac:chgData name="Alex Min" userId="9ef0a85645ad0c76" providerId="LiveId" clId="{C01502B7-B7CD-439E-979E-2C1F2D097248}" dt="2025-10-19T07:12:36.246" v="17917" actId="20577"/>
          <ac:spMkLst>
            <pc:docMk/>
            <pc:sldMk cId="3755136545" sldId="335"/>
            <ac:spMk id="24" creationId="{3703F663-89BE-FB76-64CC-EA165C255006}"/>
          </ac:spMkLst>
        </pc:spChg>
        <pc:spChg chg="del">
          <ac:chgData name="Alex Min" userId="9ef0a85645ad0c76" providerId="LiveId" clId="{C01502B7-B7CD-439E-979E-2C1F2D097248}" dt="2025-10-19T07:03:59.339" v="17424" actId="478"/>
          <ac:spMkLst>
            <pc:docMk/>
            <pc:sldMk cId="3755136545" sldId="335"/>
            <ac:spMk id="29" creationId="{C251A753-E3DC-31C6-A7E1-CB2C0691D952}"/>
          </ac:spMkLst>
        </pc:spChg>
        <pc:spChg chg="mod">
          <ac:chgData name="Alex Min" userId="9ef0a85645ad0c76" providerId="LiveId" clId="{C01502B7-B7CD-439E-979E-2C1F2D097248}" dt="2025-10-19T07:10:49.059" v="17843" actId="2711"/>
          <ac:spMkLst>
            <pc:docMk/>
            <pc:sldMk cId="3755136545" sldId="335"/>
            <ac:spMk id="107" creationId="{7FA46F5B-D4AE-3F64-424C-4C4FDBF28DE4}"/>
          </ac:spMkLst>
        </pc:spChg>
        <pc:grpChg chg="del">
          <ac:chgData name="Alex Min" userId="9ef0a85645ad0c76" providerId="LiveId" clId="{C01502B7-B7CD-439E-979E-2C1F2D097248}" dt="2025-10-19T07:03:31.794" v="17417" actId="478"/>
          <ac:grpSpMkLst>
            <pc:docMk/>
            <pc:sldMk cId="3755136545" sldId="335"/>
            <ac:grpSpMk id="3" creationId="{89BAD3C4-12F2-07DF-7BC4-2A5B07591538}"/>
          </ac:grpSpMkLst>
        </pc:grpChg>
        <pc:graphicFrameChg chg="add mod modGraphic">
          <ac:chgData name="Alex Min" userId="9ef0a85645ad0c76" providerId="LiveId" clId="{C01502B7-B7CD-439E-979E-2C1F2D097248}" dt="2025-10-19T07:12:14.006" v="17913" actId="20577"/>
          <ac:graphicFrameMkLst>
            <pc:docMk/>
            <pc:sldMk cId="3755136545" sldId="335"/>
            <ac:graphicFrameMk id="2" creationId="{31C5710F-BF10-9A76-BAC7-BBE5E884E29A}"/>
          </ac:graphicFrameMkLst>
        </pc:graphicFrameChg>
        <pc:graphicFrameChg chg="mod modGraphic">
          <ac:chgData name="Alex Min" userId="9ef0a85645ad0c76" providerId="LiveId" clId="{C01502B7-B7CD-439E-979E-2C1F2D097248}" dt="2025-10-19T07:13:49.810" v="17943" actId="20577"/>
          <ac:graphicFrameMkLst>
            <pc:docMk/>
            <pc:sldMk cId="3755136545" sldId="335"/>
            <ac:graphicFrameMk id="4" creationId="{B46E380F-B301-EE98-16E0-C7B501B47E89}"/>
          </ac:graphicFrameMkLst>
        </pc:graphicFrameChg>
        <pc:graphicFrameChg chg="del">
          <ac:chgData name="Alex Min" userId="9ef0a85645ad0c76" providerId="LiveId" clId="{C01502B7-B7CD-439E-979E-2C1F2D097248}" dt="2025-10-19T07:03:52.375" v="17420" actId="478"/>
          <ac:graphicFrameMkLst>
            <pc:docMk/>
            <pc:sldMk cId="3755136545" sldId="335"/>
            <ac:graphicFrameMk id="27" creationId="{6A5C43BA-A562-9920-CE21-1DBEA313D475}"/>
          </ac:graphicFrameMkLst>
        </pc:graphicFrameChg>
      </pc:sldChg>
      <pc:sldChg chg="modSp add">
        <pc:chgData name="Alex Min" userId="9ef0a85645ad0c76" providerId="LiveId" clId="{C01502B7-B7CD-439E-979E-2C1F2D097248}" dt="2025-10-19T07:14:22.890" v="17947"/>
        <pc:sldMkLst>
          <pc:docMk/>
          <pc:sldMk cId="705950030" sldId="336"/>
        </pc:sldMkLst>
        <pc:spChg chg="mod">
          <ac:chgData name="Alex Min" userId="9ef0a85645ad0c76" providerId="LiveId" clId="{C01502B7-B7CD-439E-979E-2C1F2D097248}" dt="2025-10-19T07:14:22.890" v="17947"/>
          <ac:spMkLst>
            <pc:docMk/>
            <pc:sldMk cId="705950030" sldId="336"/>
            <ac:spMk id="3" creationId="{1C11820B-4A9E-4058-E78A-986FDB5D0459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F1F72-C1D5-43C4-89E7-CD97ED90608E}" type="datetimeFigureOut">
              <a:rPr lang="ko-KR" altLang="en-US" smtClean="0"/>
              <a:t>2026-02-04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122866-F4FB-4AD9-8D22-5D131601F88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0430991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964667-127E-4CF9-938D-5017F086AB7B}" type="datetimeFigureOut">
              <a:rPr lang="ko-KR" altLang="en-US" smtClean="0"/>
              <a:t>2026-02-04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143000"/>
            <a:ext cx="43656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1C6BC5-42FB-4AAB-9F0A-A7DD897D99B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536792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1C6BC5-42FB-4AAB-9F0A-A7DD897D99B6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969830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microsoft.com/office/2007/relationships/hdphoto" Target="../media/hdphoto2.wdp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:a16="http://schemas.microsoft.com/office/drawing/2014/main" xmlns="" id="{C14EA04B-D3C1-109D-6CA1-D4A068A2869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229" r="10218"/>
          <a:stretch>
            <a:fillRect/>
          </a:stretch>
        </p:blipFill>
        <p:spPr>
          <a:xfrm>
            <a:off x="0" y="-1"/>
            <a:ext cx="10691813" cy="7559676"/>
          </a:xfrm>
          <a:prstGeom prst="rect">
            <a:avLst/>
          </a:prstGeom>
        </p:spPr>
      </p:pic>
      <p:grpSp>
        <p:nvGrpSpPr>
          <p:cNvPr id="18" name="그룹 17">
            <a:extLst>
              <a:ext uri="{FF2B5EF4-FFF2-40B4-BE49-F238E27FC236}">
                <a16:creationId xmlns:a16="http://schemas.microsoft.com/office/drawing/2014/main" xmlns="" id="{497499B6-E973-2B4F-7304-8DD5A92E1554}"/>
              </a:ext>
            </a:extLst>
          </p:cNvPr>
          <p:cNvGrpSpPr/>
          <p:nvPr userDrawn="1"/>
        </p:nvGrpSpPr>
        <p:grpSpPr>
          <a:xfrm>
            <a:off x="3618353" y="1763613"/>
            <a:ext cx="3455105" cy="3762224"/>
            <a:chOff x="3416230" y="2195660"/>
            <a:chExt cx="3455105" cy="3762224"/>
          </a:xfrm>
        </p:grpSpPr>
        <p:grpSp>
          <p:nvGrpSpPr>
            <p:cNvPr id="8" name="그룹 7">
              <a:extLst>
                <a:ext uri="{FF2B5EF4-FFF2-40B4-BE49-F238E27FC236}">
                  <a16:creationId xmlns:a16="http://schemas.microsoft.com/office/drawing/2014/main" xmlns="" id="{67B51814-DC62-880C-EDCD-06142E583C92}"/>
                </a:ext>
              </a:extLst>
            </p:cNvPr>
            <p:cNvGrpSpPr/>
            <p:nvPr userDrawn="1"/>
          </p:nvGrpSpPr>
          <p:grpSpPr>
            <a:xfrm>
              <a:off x="3416230" y="2195660"/>
              <a:ext cx="3455105" cy="3762224"/>
              <a:chOff x="4718135" y="1524000"/>
              <a:chExt cx="4000500" cy="4356099"/>
            </a:xfrm>
            <a:solidFill>
              <a:schemeClr val="bg1"/>
            </a:solidFill>
          </p:grpSpPr>
          <p:sp>
            <p:nvSpPr>
              <p:cNvPr id="9" name="자유형: 도형 8">
                <a:extLst>
                  <a:ext uri="{FF2B5EF4-FFF2-40B4-BE49-F238E27FC236}">
                    <a16:creationId xmlns:a16="http://schemas.microsoft.com/office/drawing/2014/main" xmlns="" id="{D936314F-3544-7805-86C2-EC91DDED7361}"/>
                  </a:ext>
                </a:extLst>
              </p:cNvPr>
              <p:cNvSpPr/>
              <p:nvPr userDrawn="1"/>
            </p:nvSpPr>
            <p:spPr>
              <a:xfrm>
                <a:off x="4718135" y="1524000"/>
                <a:ext cx="4000500" cy="1676400"/>
              </a:xfrm>
              <a:custGeom>
                <a:avLst/>
                <a:gdLst>
                  <a:gd name="connsiteX0" fmla="*/ 0 w 3924300"/>
                  <a:gd name="connsiteY0" fmla="*/ 0 h 1841500"/>
                  <a:gd name="connsiteX1" fmla="*/ 3924300 w 3924300"/>
                  <a:gd name="connsiteY1" fmla="*/ 0 h 1841500"/>
                  <a:gd name="connsiteX2" fmla="*/ 3924300 w 3924300"/>
                  <a:gd name="connsiteY2" fmla="*/ 1841500 h 1841500"/>
                  <a:gd name="connsiteX3" fmla="*/ 3546475 w 3924300"/>
                  <a:gd name="connsiteY3" fmla="*/ 1841500 h 1841500"/>
                  <a:gd name="connsiteX4" fmla="*/ 3546475 w 3924300"/>
                  <a:gd name="connsiteY4" fmla="*/ 336550 h 1841500"/>
                  <a:gd name="connsiteX5" fmla="*/ 377825 w 3924300"/>
                  <a:gd name="connsiteY5" fmla="*/ 336550 h 1841500"/>
                  <a:gd name="connsiteX6" fmla="*/ 377825 w 3924300"/>
                  <a:gd name="connsiteY6" fmla="*/ 1841500 h 1841500"/>
                  <a:gd name="connsiteX7" fmla="*/ 0 w 3924300"/>
                  <a:gd name="connsiteY7" fmla="*/ 1841500 h 1841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924300" h="1841500">
                    <a:moveTo>
                      <a:pt x="0" y="0"/>
                    </a:moveTo>
                    <a:lnTo>
                      <a:pt x="3924300" y="0"/>
                    </a:lnTo>
                    <a:lnTo>
                      <a:pt x="3924300" y="1841500"/>
                    </a:lnTo>
                    <a:lnTo>
                      <a:pt x="3546475" y="1841500"/>
                    </a:lnTo>
                    <a:lnTo>
                      <a:pt x="3546475" y="336550"/>
                    </a:lnTo>
                    <a:lnTo>
                      <a:pt x="377825" y="336550"/>
                    </a:lnTo>
                    <a:lnTo>
                      <a:pt x="377825" y="1841500"/>
                    </a:lnTo>
                    <a:lnTo>
                      <a:pt x="0" y="184150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/>
              </a:p>
            </p:txBody>
          </p:sp>
          <p:sp>
            <p:nvSpPr>
              <p:cNvPr id="10" name="자유형: 도형 9">
                <a:extLst>
                  <a:ext uri="{FF2B5EF4-FFF2-40B4-BE49-F238E27FC236}">
                    <a16:creationId xmlns:a16="http://schemas.microsoft.com/office/drawing/2014/main" xmlns="" id="{DA328264-F05B-F03A-EBB3-DE0C7580E56F}"/>
                  </a:ext>
                </a:extLst>
              </p:cNvPr>
              <p:cNvSpPr/>
              <p:nvPr userDrawn="1"/>
            </p:nvSpPr>
            <p:spPr>
              <a:xfrm rot="10800000">
                <a:off x="4718135" y="4203701"/>
                <a:ext cx="4000500" cy="1676398"/>
              </a:xfrm>
              <a:custGeom>
                <a:avLst/>
                <a:gdLst>
                  <a:gd name="connsiteX0" fmla="*/ 0 w 3924300"/>
                  <a:gd name="connsiteY0" fmla="*/ 0 h 1841500"/>
                  <a:gd name="connsiteX1" fmla="*/ 3924300 w 3924300"/>
                  <a:gd name="connsiteY1" fmla="*/ 0 h 1841500"/>
                  <a:gd name="connsiteX2" fmla="*/ 3924300 w 3924300"/>
                  <a:gd name="connsiteY2" fmla="*/ 1841500 h 1841500"/>
                  <a:gd name="connsiteX3" fmla="*/ 3546475 w 3924300"/>
                  <a:gd name="connsiteY3" fmla="*/ 1841500 h 1841500"/>
                  <a:gd name="connsiteX4" fmla="*/ 3546475 w 3924300"/>
                  <a:gd name="connsiteY4" fmla="*/ 336550 h 1841500"/>
                  <a:gd name="connsiteX5" fmla="*/ 377825 w 3924300"/>
                  <a:gd name="connsiteY5" fmla="*/ 336550 h 1841500"/>
                  <a:gd name="connsiteX6" fmla="*/ 377825 w 3924300"/>
                  <a:gd name="connsiteY6" fmla="*/ 1841500 h 1841500"/>
                  <a:gd name="connsiteX7" fmla="*/ 0 w 3924300"/>
                  <a:gd name="connsiteY7" fmla="*/ 1841500 h 1841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924300" h="1841500">
                    <a:moveTo>
                      <a:pt x="0" y="0"/>
                    </a:moveTo>
                    <a:lnTo>
                      <a:pt x="3924300" y="0"/>
                    </a:lnTo>
                    <a:lnTo>
                      <a:pt x="3924300" y="1841500"/>
                    </a:lnTo>
                    <a:lnTo>
                      <a:pt x="3546475" y="1841500"/>
                    </a:lnTo>
                    <a:lnTo>
                      <a:pt x="3546475" y="336550"/>
                    </a:lnTo>
                    <a:lnTo>
                      <a:pt x="377825" y="336550"/>
                    </a:lnTo>
                    <a:lnTo>
                      <a:pt x="377825" y="1841500"/>
                    </a:lnTo>
                    <a:lnTo>
                      <a:pt x="0" y="184150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 dirty="0"/>
              </a:p>
            </p:txBody>
          </p:sp>
        </p:grp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xmlns="" id="{19DFD290-319C-6DFE-0A73-9F54E9CCBBB5}"/>
                </a:ext>
              </a:extLst>
            </p:cNvPr>
            <p:cNvSpPr txBox="1"/>
            <p:nvPr userDrawn="1"/>
          </p:nvSpPr>
          <p:spPr>
            <a:xfrm>
              <a:off x="3768725" y="4848606"/>
              <a:ext cx="2780536" cy="6716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500"/>
                </a:lnSpc>
              </a:pPr>
              <a:r>
                <a:rPr lang="ko-KR" altLang="en-US" sz="1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KoPub돋움체 Bold" pitchFamily="2" charset="-127"/>
                  <a:ea typeface="KoPub돋움체 Bold" pitchFamily="2" charset="-127"/>
                  <a:cs typeface="Pretendard ExtraBold" panose="02000903000000020004" pitchFamily="2" charset="-127"/>
                </a:rPr>
                <a:t>직원 교육자료</a:t>
              </a:r>
              <a:endParaRPr lang="en-US" altLang="ko-KR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oPub돋움체 Bold" pitchFamily="2" charset="-127"/>
                <a:ea typeface="KoPub돋움체 Bold" pitchFamily="2" charset="-127"/>
                <a:cs typeface="Pretendard ExtraBold" panose="02000903000000020004" pitchFamily="2" charset="-127"/>
              </a:endParaRPr>
            </a:p>
            <a:p>
              <a:pPr algn="ctr">
                <a:lnSpc>
                  <a:spcPts val="1500"/>
                </a:lnSpc>
              </a:pPr>
              <a:endParaRPr lang="en-US" altLang="ko-KR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oPub돋움체 Bold" pitchFamily="2" charset="-127"/>
                <a:ea typeface="KoPub돋움체 Bold" pitchFamily="2" charset="-127"/>
                <a:cs typeface="Pretendard ExtraBold" panose="02000903000000020004" pitchFamily="2" charset="-127"/>
              </a:endParaRPr>
            </a:p>
            <a:p>
              <a:pPr algn="ctr">
                <a:lnSpc>
                  <a:spcPts val="1500"/>
                </a:lnSpc>
              </a:pPr>
              <a:r>
                <a:rPr lang="en-US" altLang="ko-KR" sz="18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KoPub돋움체 Bold" pitchFamily="2" charset="-127"/>
                  <a:ea typeface="KoPub돋움체 Bold" pitchFamily="2" charset="-127"/>
                  <a:cs typeface="Pretendard ExtraBold" panose="02000903000000020004" pitchFamily="2" charset="-127"/>
                </a:rPr>
                <a:t>2026.02</a:t>
              </a:r>
              <a:endParaRPr lang="ko-KR" altLang="en-US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oPub돋움체 Bold" pitchFamily="2" charset="-127"/>
                <a:ea typeface="KoPub돋움체 Bold" pitchFamily="2" charset="-127"/>
                <a:cs typeface="Pretendard ExtraBold" panose="02000903000000020004" pitchFamily="2" charset="-127"/>
              </a:endParaRP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03551802-6821-B50F-90F5-8BEEBB03CF72}"/>
              </a:ext>
            </a:extLst>
          </p:cNvPr>
          <p:cNvSpPr txBox="1"/>
          <p:nvPr userDrawn="1"/>
        </p:nvSpPr>
        <p:spPr>
          <a:xfrm>
            <a:off x="25742" y="7086602"/>
            <a:ext cx="896302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chemeClr val="bg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※ </a:t>
            </a:r>
            <a:r>
              <a:rPr lang="ko-KR" altLang="en-US" sz="1100" dirty="0">
                <a:solidFill>
                  <a:schemeClr val="bg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본 자료는 직원 교육을 목적으로 작성된 것으로 외부 유출이나 무단복제를 금합니다</a:t>
            </a:r>
            <a:r>
              <a:rPr lang="en-US" altLang="ko-KR" sz="1100" dirty="0">
                <a:solidFill>
                  <a:schemeClr val="bg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.</a:t>
            </a:r>
          </a:p>
          <a:p>
            <a:r>
              <a:rPr lang="en-US" altLang="ko-KR" sz="1100" dirty="0">
                <a:solidFill>
                  <a:schemeClr val="bg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※ </a:t>
            </a:r>
            <a:r>
              <a:rPr lang="ko-KR" altLang="en-US" sz="1100" dirty="0">
                <a:solidFill>
                  <a:schemeClr val="bg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본 자료에 기재된 단지 여건</a:t>
            </a:r>
            <a:r>
              <a:rPr lang="en-US" altLang="ko-KR" sz="1100" dirty="0">
                <a:solidFill>
                  <a:schemeClr val="bg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, </a:t>
            </a:r>
            <a:r>
              <a:rPr lang="ko-KR" altLang="en-US" sz="1100" dirty="0">
                <a:solidFill>
                  <a:schemeClr val="bg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분양 상품 관련 내용</a:t>
            </a:r>
            <a:r>
              <a:rPr lang="en-US" altLang="ko-KR" sz="1100" dirty="0">
                <a:solidFill>
                  <a:schemeClr val="bg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, </a:t>
            </a:r>
            <a:r>
              <a:rPr lang="ko-KR" altLang="en-US" sz="1100" dirty="0">
                <a:solidFill>
                  <a:schemeClr val="bg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지역 개발 계획 등은 당 사업 진행과 관련된 증빙자료로 활용될 수 없습니다</a:t>
            </a:r>
            <a:r>
              <a:rPr lang="en-US" altLang="ko-KR" sz="1100" dirty="0">
                <a:solidFill>
                  <a:schemeClr val="bg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.</a:t>
            </a:r>
            <a:endParaRPr lang="ko-KR" altLang="en-US" sz="1100" dirty="0">
              <a:solidFill>
                <a:schemeClr val="bg1"/>
              </a:solidFill>
              <a:latin typeface="Pretendard Medium" panose="02000603000000020004" pitchFamily="2" charset="-127"/>
              <a:ea typeface="Pretendard Medium" panose="02000603000000020004" pitchFamily="2" charset="-127"/>
              <a:cs typeface="Pretendard Medium" panose="02000603000000020004" pitchFamily="2" charset="-127"/>
            </a:endParaRPr>
          </a:p>
        </p:txBody>
      </p:sp>
      <p:pic>
        <p:nvPicPr>
          <p:cNvPr id="20" name="Picture 13" descr="반도유보라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1500"/>
                    </a14:imgEffect>
                    <a14:imgEffect>
                      <a14:saturation sat="0"/>
                    </a14:imgEffect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76165"/>
          <a:stretch/>
        </p:blipFill>
        <p:spPr bwMode="auto">
          <a:xfrm>
            <a:off x="5057875" y="2195661"/>
            <a:ext cx="720079" cy="1167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2" name="그룹 21"/>
          <p:cNvGrpSpPr/>
          <p:nvPr userDrawn="1"/>
        </p:nvGrpSpPr>
        <p:grpSpPr>
          <a:xfrm>
            <a:off x="4618041" y="3172336"/>
            <a:ext cx="1486149" cy="600006"/>
            <a:chOff x="5057874" y="1250423"/>
            <a:chExt cx="1486149" cy="600006"/>
          </a:xfrm>
        </p:grpSpPr>
        <p:pic>
          <p:nvPicPr>
            <p:cNvPr id="23" name="Picture 13" descr="반도유보라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colorTemperature colorTemp="1500"/>
                      </a14:imgEffect>
                      <a14:imgEffect>
                        <a14:saturation sat="0"/>
                      </a14:imgEffect>
                      <a14:imgEffect>
                        <a14:brightnessContrast bright="100000" contras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57874" y="1250423"/>
              <a:ext cx="1486149" cy="5743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4" name="TextBox 23"/>
            <p:cNvSpPr txBox="1"/>
            <p:nvPr/>
          </p:nvSpPr>
          <p:spPr>
            <a:xfrm>
              <a:off x="5561930" y="1619597"/>
              <a:ext cx="79208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9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itchFamily="18" charset="-127"/>
                  <a:ea typeface="HY헤드라인M" pitchFamily="18" charset="-127"/>
                </a:rPr>
                <a:t>천안 </a:t>
              </a:r>
              <a:r>
                <a:rPr lang="ko-KR" altLang="en-US" sz="900" b="1" dirty="0" err="1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itchFamily="18" charset="-127"/>
                  <a:ea typeface="HY헤드라인M" pitchFamily="18" charset="-127"/>
                </a:rPr>
                <a:t>두정역</a:t>
              </a:r>
              <a:endParaRPr lang="ko-KR" altLang="en-US" sz="9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22818011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1" orient="horz" pos="2381">
          <p15:clr>
            <a:srgbClr val="FBAE40"/>
          </p15:clr>
        </p15:guide>
        <p15:guide id="2" pos="3367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:a16="http://schemas.microsoft.com/office/drawing/2014/main" xmlns="" id="{9FF6921D-8E15-678F-8569-46ECAF857E1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229" r="10218"/>
          <a:stretch>
            <a:fillRect/>
          </a:stretch>
        </p:blipFill>
        <p:spPr>
          <a:xfrm>
            <a:off x="0" y="-1"/>
            <a:ext cx="10691813" cy="7559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4993531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1" orient="horz" pos="2381" userDrawn="1">
          <p15:clr>
            <a:srgbClr val="FBAE40"/>
          </p15:clr>
        </p15:guide>
        <p15:guide id="2" pos="3367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4934853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 xmlns="">
        <p15:guide id="1" orient="horz" pos="2381" userDrawn="1">
          <p15:clr>
            <a:srgbClr val="FBAE40"/>
          </p15:clr>
        </p15:guide>
        <p15:guide id="2" pos="3368" userDrawn="1">
          <p15:clr>
            <a:srgbClr val="FBAE40"/>
          </p15:clr>
        </p15:guide>
        <p15:guide id="3" pos="192" userDrawn="1">
          <p15:clr>
            <a:srgbClr val="FBAE40"/>
          </p15:clr>
        </p15:guide>
        <p15:guide id="4" pos="6543" userDrawn="1">
          <p15:clr>
            <a:srgbClr val="FBAE40"/>
          </p15:clr>
        </p15:guide>
        <p15:guide id="5" orient="horz" pos="4604" userDrawn="1">
          <p15:clr>
            <a:srgbClr val="FBAE40"/>
          </p15:clr>
        </p15:guide>
        <p15:guide id="6" pos="6452" userDrawn="1">
          <p15:clr>
            <a:srgbClr val="FBAE40"/>
          </p15:clr>
        </p15:guide>
        <p15:guide id="7" pos="283" userDrawn="1">
          <p15:clr>
            <a:srgbClr val="FBAE40"/>
          </p15:clr>
        </p15:guide>
        <p15:guide id="8" orient="horz" pos="1338" userDrawn="1">
          <p15:clr>
            <a:srgbClr val="FBAE40"/>
          </p15:clr>
        </p15:guide>
        <p15:guide id="9" orient="horz" pos="4528" userDrawn="1">
          <p15:clr>
            <a:srgbClr val="FBAE40"/>
          </p15:clr>
        </p15:guide>
        <p15:guide id="10" pos="3277" userDrawn="1">
          <p15:clr>
            <a:srgbClr val="FBAE40"/>
          </p15:clr>
        </p15:guide>
        <p15:guide id="11" pos="3458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>
            <a:extLst>
              <a:ext uri="{FF2B5EF4-FFF2-40B4-BE49-F238E27FC236}">
                <a16:creationId xmlns:a16="http://schemas.microsoft.com/office/drawing/2014/main" xmlns="" id="{45B4B4ED-B4DF-AF55-9E2D-B53F01595596}"/>
              </a:ext>
            </a:extLst>
          </p:cNvPr>
          <p:cNvSpPr/>
          <p:nvPr userDrawn="1"/>
        </p:nvSpPr>
        <p:spPr>
          <a:xfrm>
            <a:off x="-2" y="482602"/>
            <a:ext cx="10691813" cy="7077075"/>
          </a:xfrm>
          <a:prstGeom prst="rect">
            <a:avLst/>
          </a:prstGeom>
          <a:pattFill prst="ltDnDiag">
            <a:fgClr>
              <a:srgbClr val="E6E7EB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 dirty="0">
              <a:latin typeface="+mj-lt"/>
            </a:endParaRPr>
          </a:p>
        </p:txBody>
      </p:sp>
      <p:sp>
        <p:nvSpPr>
          <p:cNvPr id="8" name="슬라이드 번호 개체 틀 5">
            <a:extLst>
              <a:ext uri="{FF2B5EF4-FFF2-40B4-BE49-F238E27FC236}">
                <a16:creationId xmlns:a16="http://schemas.microsoft.com/office/drawing/2014/main" xmlns="" id="{E47E9C22-BD07-4391-B0B6-DCF53050A6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833019" y="7319111"/>
            <a:ext cx="3024187" cy="276846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tx2">
                    <a:lumMod val="50000"/>
                  </a:schemeClr>
                </a:solidFill>
                <a:latin typeface="+mn-lt"/>
              </a:defRPr>
            </a:lvl1pPr>
          </a:lstStyle>
          <a:p>
            <a:fld id="{587C7BB9-AF53-45DE-A6D1-B3D476FB48FF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graphicFrame>
        <p:nvGraphicFramePr>
          <p:cNvPr id="9" name="표 8">
            <a:extLst>
              <a:ext uri="{FF2B5EF4-FFF2-40B4-BE49-F238E27FC236}">
                <a16:creationId xmlns:a16="http://schemas.microsoft.com/office/drawing/2014/main" xmlns="" id="{125752FF-A85D-A300-5003-46109CBA17E2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961228656"/>
              </p:ext>
            </p:extLst>
          </p:nvPr>
        </p:nvGraphicFramePr>
        <p:xfrm>
          <a:off x="-3479801" y="0"/>
          <a:ext cx="528638" cy="3131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8638">
                  <a:extLst>
                    <a:ext uri="{9D8B030D-6E8A-4147-A177-3AD203B41FA5}">
                      <a16:colId xmlns:a16="http://schemas.microsoft.com/office/drawing/2014/main" xmlns="" val="555540706"/>
                    </a:ext>
                  </a:extLst>
                </a:gridCol>
              </a:tblGrid>
              <a:tr h="626216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1C3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171430806"/>
                  </a:ext>
                </a:extLst>
              </a:tr>
              <a:tr h="626216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D4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84470017"/>
                  </a:ext>
                </a:extLst>
              </a:tr>
              <a:tr h="626216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DD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878997089"/>
                  </a:ext>
                </a:extLst>
              </a:tr>
              <a:tr h="626216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7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52927795"/>
                  </a:ext>
                </a:extLst>
              </a:tr>
              <a:tr h="626216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4BC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99531769"/>
                  </a:ext>
                </a:extLst>
              </a:tr>
            </a:tbl>
          </a:graphicData>
        </a:graphic>
      </p:graphicFrame>
      <p:sp>
        <p:nvSpPr>
          <p:cNvPr id="10" name="직사각형 9">
            <a:extLst>
              <a:ext uri="{FF2B5EF4-FFF2-40B4-BE49-F238E27FC236}">
                <a16:creationId xmlns:a16="http://schemas.microsoft.com/office/drawing/2014/main" xmlns="" id="{E5DF5FCA-F771-AC50-53C5-A3DC3E27C9ED}"/>
              </a:ext>
            </a:extLst>
          </p:cNvPr>
          <p:cNvSpPr/>
          <p:nvPr userDrawn="1"/>
        </p:nvSpPr>
        <p:spPr>
          <a:xfrm>
            <a:off x="-3" y="0"/>
            <a:ext cx="10691813" cy="2023353"/>
          </a:xfrm>
          <a:prstGeom prst="rect">
            <a:avLst/>
          </a:prstGeom>
          <a:solidFill>
            <a:srgbClr val="0706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 dirty="0"/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xmlns="" id="{0B8AF81C-ECCD-ABA2-9DB3-DFF9F0941E4D}"/>
              </a:ext>
            </a:extLst>
          </p:cNvPr>
          <p:cNvSpPr/>
          <p:nvPr userDrawn="1"/>
        </p:nvSpPr>
        <p:spPr>
          <a:xfrm>
            <a:off x="304800" y="927099"/>
            <a:ext cx="10082213" cy="6392011"/>
          </a:xfrm>
          <a:prstGeom prst="rect">
            <a:avLst/>
          </a:prstGeom>
          <a:solidFill>
            <a:schemeClr val="bg1"/>
          </a:solidFill>
          <a:ln w="57150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sp>
        <p:nvSpPr>
          <p:cNvPr id="4" name="AutoShape 6" descr="두정역"/>
          <p:cNvSpPr>
            <a:spLocks noChangeAspect="1" noChangeArrowheads="1"/>
          </p:cNvSpPr>
          <p:nvPr userDrawn="1"/>
        </p:nvSpPr>
        <p:spPr bwMode="auto">
          <a:xfrm>
            <a:off x="1682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grpSp>
        <p:nvGrpSpPr>
          <p:cNvPr id="22" name="그룹 21"/>
          <p:cNvGrpSpPr/>
          <p:nvPr userDrawn="1"/>
        </p:nvGrpSpPr>
        <p:grpSpPr>
          <a:xfrm>
            <a:off x="9090322" y="145841"/>
            <a:ext cx="1486149" cy="600006"/>
            <a:chOff x="5057874" y="1250423"/>
            <a:chExt cx="1486149" cy="600006"/>
          </a:xfrm>
        </p:grpSpPr>
        <p:pic>
          <p:nvPicPr>
            <p:cNvPr id="23" name="Picture 13" descr="반도유보라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colorTemperature colorTemp="1500"/>
                      </a14:imgEffect>
                      <a14:imgEffect>
                        <a14:saturation sat="0"/>
                      </a14:imgEffect>
                      <a14:imgEffect>
                        <a14:brightnessContrast bright="100000" contras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57874" y="1250423"/>
              <a:ext cx="1486149" cy="5743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4" name="TextBox 23"/>
            <p:cNvSpPr txBox="1"/>
            <p:nvPr/>
          </p:nvSpPr>
          <p:spPr>
            <a:xfrm>
              <a:off x="5561930" y="1619597"/>
              <a:ext cx="79208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9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itchFamily="18" charset="-127"/>
                  <a:ea typeface="HY헤드라인M" pitchFamily="18" charset="-127"/>
                </a:rPr>
                <a:t>천안 </a:t>
              </a:r>
              <a:r>
                <a:rPr lang="ko-KR" altLang="en-US" sz="900" b="1" dirty="0" err="1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itchFamily="18" charset="-127"/>
                  <a:ea typeface="HY헤드라인M" pitchFamily="18" charset="-127"/>
                </a:rPr>
                <a:t>두정역</a:t>
              </a:r>
              <a:endParaRPr lang="ko-KR" altLang="en-US" sz="9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31525453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1" orient="horz" pos="2381">
          <p15:clr>
            <a:srgbClr val="FBAE40"/>
          </p15:clr>
        </p15:guide>
        <p15:guide id="2" pos="3368">
          <p15:clr>
            <a:srgbClr val="FBAE40"/>
          </p15:clr>
        </p15:guide>
        <p15:guide id="3" pos="192">
          <p15:clr>
            <a:srgbClr val="FBAE40"/>
          </p15:clr>
        </p15:guide>
        <p15:guide id="4" pos="6543">
          <p15:clr>
            <a:srgbClr val="FBAE40"/>
          </p15:clr>
        </p15:guide>
        <p15:guide id="5" orient="horz" pos="4604">
          <p15:clr>
            <a:srgbClr val="FBAE40"/>
          </p15:clr>
        </p15:guide>
        <p15:guide id="6" pos="6452">
          <p15:clr>
            <a:srgbClr val="FBAE40"/>
          </p15:clr>
        </p15:guide>
        <p15:guide id="7" pos="283">
          <p15:clr>
            <a:srgbClr val="FBAE40"/>
          </p15:clr>
        </p15:guide>
        <p15:guide id="8" orient="horz" pos="1338">
          <p15:clr>
            <a:srgbClr val="FBAE40"/>
          </p15:clr>
        </p15:guide>
        <p15:guide id="9" orient="horz" pos="4528">
          <p15:clr>
            <a:srgbClr val="FBAE40"/>
          </p15:clr>
        </p15:guide>
        <p15:guide id="10" pos="3277">
          <p15:clr>
            <a:srgbClr val="FBAE40"/>
          </p15:clr>
        </p15:guide>
        <p15:guide id="11" pos="3458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>
            <a:extLst>
              <a:ext uri="{FF2B5EF4-FFF2-40B4-BE49-F238E27FC236}">
                <a16:creationId xmlns:a16="http://schemas.microsoft.com/office/drawing/2014/main" xmlns="" id="{45B4B4ED-B4DF-AF55-9E2D-B53F01595596}"/>
              </a:ext>
            </a:extLst>
          </p:cNvPr>
          <p:cNvSpPr/>
          <p:nvPr userDrawn="1"/>
        </p:nvSpPr>
        <p:spPr>
          <a:xfrm>
            <a:off x="-4" y="482602"/>
            <a:ext cx="10691815" cy="7077075"/>
          </a:xfrm>
          <a:prstGeom prst="rect">
            <a:avLst/>
          </a:prstGeom>
          <a:pattFill prst="ltDnDiag">
            <a:fgClr>
              <a:srgbClr val="E6E7EB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 dirty="0">
              <a:latin typeface="+mj-lt"/>
            </a:endParaRPr>
          </a:p>
        </p:txBody>
      </p:sp>
      <p:sp>
        <p:nvSpPr>
          <p:cNvPr id="8" name="슬라이드 번호 개체 틀 5">
            <a:extLst>
              <a:ext uri="{FF2B5EF4-FFF2-40B4-BE49-F238E27FC236}">
                <a16:creationId xmlns:a16="http://schemas.microsoft.com/office/drawing/2014/main" xmlns="" id="{E47E9C22-BD07-4391-B0B6-DCF53050A6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833019" y="7319111"/>
            <a:ext cx="3024187" cy="276846"/>
          </a:xfrm>
          <a:prstGeom prst="rect">
            <a:avLst/>
          </a:prstGeom>
        </p:spPr>
        <p:txBody>
          <a:bodyPr/>
          <a:lstStyle>
            <a:lvl1pPr algn="ctr">
              <a:defRPr sz="1000">
                <a:solidFill>
                  <a:schemeClr val="tx2">
                    <a:lumMod val="50000"/>
                  </a:schemeClr>
                </a:solidFill>
                <a:latin typeface="+mn-lt"/>
              </a:defRPr>
            </a:lvl1pPr>
          </a:lstStyle>
          <a:p>
            <a:fld id="{587C7BB9-AF53-45DE-A6D1-B3D476FB48FF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graphicFrame>
        <p:nvGraphicFramePr>
          <p:cNvPr id="9" name="표 8">
            <a:extLst>
              <a:ext uri="{FF2B5EF4-FFF2-40B4-BE49-F238E27FC236}">
                <a16:creationId xmlns:a16="http://schemas.microsoft.com/office/drawing/2014/main" xmlns="" id="{125752FF-A85D-A300-5003-46109CBA17E2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961228656"/>
              </p:ext>
            </p:extLst>
          </p:nvPr>
        </p:nvGraphicFramePr>
        <p:xfrm>
          <a:off x="-3479801" y="0"/>
          <a:ext cx="528638" cy="3131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8638">
                  <a:extLst>
                    <a:ext uri="{9D8B030D-6E8A-4147-A177-3AD203B41FA5}">
                      <a16:colId xmlns:a16="http://schemas.microsoft.com/office/drawing/2014/main" xmlns="" val="555540706"/>
                    </a:ext>
                  </a:extLst>
                </a:gridCol>
              </a:tblGrid>
              <a:tr h="626216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1C3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171430806"/>
                  </a:ext>
                </a:extLst>
              </a:tr>
              <a:tr h="626216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D4C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84470017"/>
                  </a:ext>
                </a:extLst>
              </a:tr>
              <a:tr h="626216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CDD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878997089"/>
                  </a:ext>
                </a:extLst>
              </a:tr>
              <a:tr h="626216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7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52927795"/>
                  </a:ext>
                </a:extLst>
              </a:tr>
              <a:tr h="626216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4BC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999531769"/>
                  </a:ext>
                </a:extLst>
              </a:tr>
            </a:tbl>
          </a:graphicData>
        </a:graphic>
      </p:graphicFrame>
      <p:cxnSp>
        <p:nvCxnSpPr>
          <p:cNvPr id="2" name="직선 연결선 1">
            <a:extLst>
              <a:ext uri="{FF2B5EF4-FFF2-40B4-BE49-F238E27FC236}">
                <a16:creationId xmlns:a16="http://schemas.microsoft.com/office/drawing/2014/main" xmlns="" id="{ECB41E4B-1570-E784-4207-5E7168625F38}"/>
              </a:ext>
            </a:extLst>
          </p:cNvPr>
          <p:cNvCxnSpPr>
            <a:cxnSpLocks/>
          </p:cNvCxnSpPr>
          <p:nvPr userDrawn="1"/>
        </p:nvCxnSpPr>
        <p:spPr>
          <a:xfrm>
            <a:off x="449362" y="1985450"/>
            <a:ext cx="9793088" cy="0"/>
          </a:xfrm>
          <a:prstGeom prst="line">
            <a:avLst/>
          </a:prstGeom>
          <a:ln w="3175">
            <a:solidFill>
              <a:srgbClr val="D8D4C9"/>
            </a:solidFill>
          </a:ln>
          <a:effectLst>
            <a:glow>
              <a:schemeClr val="accent1">
                <a:alpha val="40000"/>
              </a:schemeClr>
            </a:glow>
            <a:softEdge rad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직사각형 13">
            <a:extLst>
              <a:ext uri="{FF2B5EF4-FFF2-40B4-BE49-F238E27FC236}">
                <a16:creationId xmlns:a16="http://schemas.microsoft.com/office/drawing/2014/main" xmlns="" id="{725378C6-489B-0701-7303-880D71C9DC75}"/>
              </a:ext>
            </a:extLst>
          </p:cNvPr>
          <p:cNvSpPr/>
          <p:nvPr userDrawn="1"/>
        </p:nvSpPr>
        <p:spPr>
          <a:xfrm>
            <a:off x="2" y="-2"/>
            <a:ext cx="10691811" cy="2023200"/>
          </a:xfrm>
          <a:prstGeom prst="rect">
            <a:avLst/>
          </a:prstGeom>
          <a:solidFill>
            <a:srgbClr val="0706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 dirty="0"/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xmlns="" id="{0B8AF81C-ECCD-ABA2-9DB3-DFF9F0941E4D}"/>
              </a:ext>
            </a:extLst>
          </p:cNvPr>
          <p:cNvSpPr/>
          <p:nvPr userDrawn="1"/>
        </p:nvSpPr>
        <p:spPr>
          <a:xfrm>
            <a:off x="304800" y="927099"/>
            <a:ext cx="10082213" cy="6392011"/>
          </a:xfrm>
          <a:prstGeom prst="rect">
            <a:avLst/>
          </a:prstGeom>
          <a:solidFill>
            <a:schemeClr val="bg1"/>
          </a:solidFill>
          <a:ln w="57150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grpSp>
        <p:nvGrpSpPr>
          <p:cNvPr id="16" name="그룹 15"/>
          <p:cNvGrpSpPr/>
          <p:nvPr userDrawn="1"/>
        </p:nvGrpSpPr>
        <p:grpSpPr>
          <a:xfrm>
            <a:off x="9090322" y="145841"/>
            <a:ext cx="1486149" cy="600006"/>
            <a:chOff x="5057874" y="1250423"/>
            <a:chExt cx="1486149" cy="600006"/>
          </a:xfrm>
        </p:grpSpPr>
        <p:pic>
          <p:nvPicPr>
            <p:cNvPr id="17" name="Picture 13" descr="반도유보라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colorTemperature colorTemp="1500"/>
                      </a14:imgEffect>
                      <a14:imgEffect>
                        <a14:saturation sat="0"/>
                      </a14:imgEffect>
                      <a14:imgEffect>
                        <a14:brightnessContrast bright="100000" contras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57874" y="1250423"/>
              <a:ext cx="1486149" cy="5743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" name="TextBox 17"/>
            <p:cNvSpPr txBox="1"/>
            <p:nvPr/>
          </p:nvSpPr>
          <p:spPr>
            <a:xfrm>
              <a:off x="5561930" y="1619597"/>
              <a:ext cx="79208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9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itchFamily="18" charset="-127"/>
                  <a:ea typeface="HY헤드라인M" pitchFamily="18" charset="-127"/>
                </a:rPr>
                <a:t>천안 </a:t>
              </a:r>
              <a:r>
                <a:rPr lang="ko-KR" altLang="en-US" sz="900" b="1" dirty="0" err="1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itchFamily="18" charset="-127"/>
                  <a:ea typeface="HY헤드라인M" pitchFamily="18" charset="-127"/>
                </a:rPr>
                <a:t>두정역</a:t>
              </a:r>
              <a:endParaRPr lang="ko-KR" altLang="en-US" sz="9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71805926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1" orient="horz" pos="2381">
          <p15:clr>
            <a:srgbClr val="FBAE40"/>
          </p15:clr>
        </p15:guide>
        <p15:guide id="2" pos="3367">
          <p15:clr>
            <a:srgbClr val="FBAE40"/>
          </p15:clr>
        </p15:guide>
        <p15:guide id="3" pos="192">
          <p15:clr>
            <a:srgbClr val="FBAE40"/>
          </p15:clr>
        </p15:guide>
        <p15:guide id="4" pos="6543">
          <p15:clr>
            <a:srgbClr val="FBAE40"/>
          </p15:clr>
        </p15:guide>
        <p15:guide id="5" orient="horz" pos="4604">
          <p15:clr>
            <a:srgbClr val="FBAE40"/>
          </p15:clr>
        </p15:guide>
        <p15:guide id="6" pos="283" userDrawn="1">
          <p15:clr>
            <a:srgbClr val="FBAE40"/>
          </p15:clr>
        </p15:guide>
        <p15:guide id="7" pos="6452" userDrawn="1">
          <p15:clr>
            <a:srgbClr val="FBAE40"/>
          </p15:clr>
        </p15:guide>
        <p15:guide id="8" orient="horz" pos="1338" userDrawn="1">
          <p15:clr>
            <a:srgbClr val="FBAE40"/>
          </p15:clr>
        </p15:guide>
        <p15:guide id="9" orient="horz" pos="4536" userDrawn="1">
          <p15:clr>
            <a:srgbClr val="FBAE40"/>
          </p15:clr>
        </p15:guide>
        <p15:guide id="10" pos="3277" userDrawn="1">
          <p15:clr>
            <a:srgbClr val="FBAE40"/>
          </p15:clr>
        </p15:guide>
        <p15:guide id="11" pos="3458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2012414"/>
            <a:ext cx="922168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17084C-FDD3-4E01-B797-D0F816F242D6}" type="datetimeFigureOut">
              <a:rPr lang="ko-KR" altLang="en-US" smtClean="0"/>
              <a:t>2026-02-04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975487-8C5B-4788-9953-EA16BC9203C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863199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1" r:id="rId2"/>
    <p:sldLayoutId id="2147483662" r:id="rId3"/>
    <p:sldLayoutId id="2147483666" r:id="rId4"/>
    <p:sldLayoutId id="2147483665" r:id="rId5"/>
  </p:sldLayoutIdLst>
  <p:txStyles>
    <p:titleStyle>
      <a:lvl1pPr algn="l" defTabSz="1007943" rtl="0" eaLnBrk="1" latinLnBrk="1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1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1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1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1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1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1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1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1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1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1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1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1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1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1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1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1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1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1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g"/><Relationship Id="rId3" Type="http://schemas.openxmlformats.org/officeDocument/2006/relationships/image" Target="../media/image12.png"/><Relationship Id="rId7" Type="http://schemas.openxmlformats.org/officeDocument/2006/relationships/image" Target="../media/image16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.jpg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9.png"/><Relationship Id="rId18" Type="http://schemas.openxmlformats.org/officeDocument/2006/relationships/image" Target="../media/image34.png"/><Relationship Id="rId26" Type="http://schemas.openxmlformats.org/officeDocument/2006/relationships/image" Target="../media/image42.png"/><Relationship Id="rId3" Type="http://schemas.openxmlformats.org/officeDocument/2006/relationships/image" Target="../media/image19.png"/><Relationship Id="rId21" Type="http://schemas.openxmlformats.org/officeDocument/2006/relationships/image" Target="../media/image37.png"/><Relationship Id="rId7" Type="http://schemas.openxmlformats.org/officeDocument/2006/relationships/image" Target="../media/image23.png"/><Relationship Id="rId12" Type="http://schemas.openxmlformats.org/officeDocument/2006/relationships/image" Target="../media/image28.png"/><Relationship Id="rId17" Type="http://schemas.openxmlformats.org/officeDocument/2006/relationships/image" Target="../media/image33.png"/><Relationship Id="rId25" Type="http://schemas.openxmlformats.org/officeDocument/2006/relationships/image" Target="../media/image41.png"/><Relationship Id="rId2" Type="http://schemas.openxmlformats.org/officeDocument/2006/relationships/image" Target="../media/image18.png"/><Relationship Id="rId16" Type="http://schemas.openxmlformats.org/officeDocument/2006/relationships/image" Target="../media/image32.png"/><Relationship Id="rId20" Type="http://schemas.openxmlformats.org/officeDocument/2006/relationships/image" Target="../media/image36.png"/><Relationship Id="rId29" Type="http://schemas.openxmlformats.org/officeDocument/2006/relationships/image" Target="../media/image4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2.png"/><Relationship Id="rId11" Type="http://schemas.openxmlformats.org/officeDocument/2006/relationships/image" Target="../media/image27.png"/><Relationship Id="rId24" Type="http://schemas.openxmlformats.org/officeDocument/2006/relationships/image" Target="../media/image40.png"/><Relationship Id="rId5" Type="http://schemas.openxmlformats.org/officeDocument/2006/relationships/image" Target="../media/image21.png"/><Relationship Id="rId15" Type="http://schemas.openxmlformats.org/officeDocument/2006/relationships/image" Target="../media/image31.png"/><Relationship Id="rId23" Type="http://schemas.openxmlformats.org/officeDocument/2006/relationships/image" Target="../media/image39.png"/><Relationship Id="rId28" Type="http://schemas.openxmlformats.org/officeDocument/2006/relationships/image" Target="../media/image44.png"/><Relationship Id="rId10" Type="http://schemas.openxmlformats.org/officeDocument/2006/relationships/image" Target="../media/image26.png"/><Relationship Id="rId19" Type="http://schemas.openxmlformats.org/officeDocument/2006/relationships/image" Target="../media/image35.png"/><Relationship Id="rId31" Type="http://schemas.microsoft.com/office/2007/relationships/hdphoto" Target="../media/hdphoto4.wdp"/><Relationship Id="rId4" Type="http://schemas.openxmlformats.org/officeDocument/2006/relationships/image" Target="../media/image20.png"/><Relationship Id="rId9" Type="http://schemas.openxmlformats.org/officeDocument/2006/relationships/image" Target="../media/image25.png"/><Relationship Id="rId14" Type="http://schemas.openxmlformats.org/officeDocument/2006/relationships/image" Target="../media/image30.png"/><Relationship Id="rId22" Type="http://schemas.openxmlformats.org/officeDocument/2006/relationships/image" Target="../media/image38.png"/><Relationship Id="rId27" Type="http://schemas.openxmlformats.org/officeDocument/2006/relationships/image" Target="../media/image43.png"/><Relationship Id="rId30" Type="http://schemas.openxmlformats.org/officeDocument/2006/relationships/image" Target="../media/image46.png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8.pn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16810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9C773831-BAEE-B75A-F527-56017CED3AB6}"/>
              </a:ext>
            </a:extLst>
          </p:cNvPr>
          <p:cNvSpPr txBox="1"/>
          <p:nvPr/>
        </p:nvSpPr>
        <p:spPr>
          <a:xfrm>
            <a:off x="665386" y="4543013"/>
            <a:ext cx="457908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ko-KR" sz="4000" spc="-150" dirty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CONTENTS</a:t>
            </a:r>
            <a:endParaRPr lang="ko-KR" altLang="en-US" sz="4000" spc="-150" dirty="0">
              <a:ln>
                <a:solidFill>
                  <a:srgbClr val="4F81BD">
                    <a:alpha val="0"/>
                  </a:srgbClr>
                </a:solidFill>
              </a:ln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xmlns="" id="{8DF6DD81-B75F-58B4-4F71-054EEF424CE5}"/>
              </a:ext>
            </a:extLst>
          </p:cNvPr>
          <p:cNvCxnSpPr>
            <a:cxnSpLocks/>
          </p:cNvCxnSpPr>
          <p:nvPr/>
        </p:nvCxnSpPr>
        <p:spPr>
          <a:xfrm>
            <a:off x="665386" y="4499917"/>
            <a:ext cx="4579082" cy="0"/>
          </a:xfrm>
          <a:prstGeom prst="line">
            <a:avLst/>
          </a:prstGeom>
          <a:ln w="6350"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50000">
                  <a:schemeClr val="bg1">
                    <a:lumMod val="9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>
            <a:extLst>
              <a:ext uri="{FF2B5EF4-FFF2-40B4-BE49-F238E27FC236}">
                <a16:creationId xmlns:a16="http://schemas.microsoft.com/office/drawing/2014/main" xmlns="" id="{6FBDD993-B528-9319-791C-FDB2CA9F76E4}"/>
              </a:ext>
            </a:extLst>
          </p:cNvPr>
          <p:cNvCxnSpPr>
            <a:cxnSpLocks/>
          </p:cNvCxnSpPr>
          <p:nvPr/>
        </p:nvCxnSpPr>
        <p:spPr>
          <a:xfrm>
            <a:off x="665386" y="5288338"/>
            <a:ext cx="4579082" cy="0"/>
          </a:xfrm>
          <a:prstGeom prst="line">
            <a:avLst/>
          </a:prstGeom>
          <a:ln w="6350"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50000">
                  <a:schemeClr val="bg1"/>
                </a:gs>
              </a:gsLst>
              <a:path path="circle">
                <a:fillToRect l="50000" t="50000" r="50000" b="50000"/>
              </a:path>
              <a:tileRect/>
            </a:gra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17E281C5-552F-2EF4-0BBF-9C0BAEB6BE7E}"/>
              </a:ext>
            </a:extLst>
          </p:cNvPr>
          <p:cNvSpPr txBox="1"/>
          <p:nvPr/>
        </p:nvSpPr>
        <p:spPr>
          <a:xfrm>
            <a:off x="6132753" y="1224925"/>
            <a:ext cx="4176464" cy="4762055"/>
          </a:xfrm>
          <a:prstGeom prst="rect">
            <a:avLst/>
          </a:prstGeom>
          <a:noFill/>
        </p:spPr>
        <p:txBody>
          <a:bodyPr wrap="square" lIns="0" tIns="72000" rIns="0" bIns="72000" rtlCol="0" anchor="ctr" anchorCtr="0">
            <a:spAutoFit/>
          </a:bodyPr>
          <a:lstStyle/>
          <a:p>
            <a:pPr marL="177800" indent="-177800">
              <a:lnSpc>
                <a:spcPct val="250000"/>
              </a:lnSpc>
              <a:buFont typeface="Arial" panose="020B0604020202020204" pitchFamily="34" charset="0"/>
              <a:buChar char="•"/>
            </a:pPr>
            <a:r>
              <a:rPr lang="en-US" altLang="ko-KR" sz="2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CH.01 </a:t>
            </a:r>
            <a:r>
              <a:rPr lang="ko-KR" altLang="en-US" sz="2400" dirty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시공사 소개</a:t>
            </a:r>
            <a:endParaRPr lang="en-US" altLang="ko-KR" sz="2400" dirty="0">
              <a:ln>
                <a:solidFill>
                  <a:srgbClr val="4F81BD">
                    <a:alpha val="0"/>
                  </a:srgbClr>
                </a:solidFill>
              </a:ln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  <a:p>
            <a:pPr marL="177800" indent="-177800">
              <a:lnSpc>
                <a:spcPct val="250000"/>
              </a:lnSpc>
              <a:buFont typeface="Arial" panose="020B0604020202020204" pitchFamily="34" charset="0"/>
              <a:buChar char="•"/>
            </a:pPr>
            <a:r>
              <a:rPr lang="en-US" altLang="ko-KR" sz="2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CH.02 </a:t>
            </a:r>
            <a:r>
              <a:rPr lang="ko-KR" altLang="en-US" sz="2400" dirty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상품이해</a:t>
            </a:r>
            <a:endParaRPr lang="en-US" altLang="ko-KR" sz="2400" dirty="0">
              <a:ln>
                <a:solidFill>
                  <a:srgbClr val="4F81BD">
                    <a:alpha val="0"/>
                  </a:srgbClr>
                </a:solidFill>
              </a:ln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  <a:p>
            <a:pPr marL="177800" indent="-177800">
              <a:lnSpc>
                <a:spcPct val="250000"/>
              </a:lnSpc>
              <a:buFont typeface="Arial" panose="020B0604020202020204" pitchFamily="34" charset="0"/>
              <a:buChar char="•"/>
            </a:pPr>
            <a:r>
              <a:rPr lang="en-US" altLang="ko-KR" sz="2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CH.03</a:t>
            </a:r>
            <a:r>
              <a:rPr lang="ko-KR" altLang="en-US" sz="2400" dirty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 사업환경 분석 </a:t>
            </a:r>
            <a:endParaRPr lang="en-US" altLang="ko-KR" sz="2400" dirty="0">
              <a:ln>
                <a:solidFill>
                  <a:srgbClr val="4F81BD">
                    <a:alpha val="0"/>
                  </a:srgbClr>
                </a:solidFill>
              </a:ln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  <a:p>
            <a:pPr marL="177800" indent="-177800">
              <a:lnSpc>
                <a:spcPct val="250000"/>
              </a:lnSpc>
              <a:buFont typeface="Arial" panose="020B0604020202020204" pitchFamily="34" charset="0"/>
              <a:buChar char="•"/>
            </a:pPr>
            <a:r>
              <a:rPr lang="en-US" altLang="ko-KR" sz="2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CH.04 </a:t>
            </a:r>
            <a:r>
              <a:rPr lang="ko-KR" altLang="en-US" sz="2400" dirty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상품안내</a:t>
            </a:r>
            <a:endParaRPr lang="en-US" altLang="ko-KR" sz="2400" dirty="0">
              <a:ln>
                <a:solidFill>
                  <a:srgbClr val="4F81BD">
                    <a:alpha val="0"/>
                  </a:srgbClr>
                </a:solidFill>
              </a:ln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  <a:p>
            <a:pPr marL="177800" indent="-177800">
              <a:lnSpc>
                <a:spcPct val="250000"/>
              </a:lnSpc>
              <a:buFont typeface="Arial" panose="020B0604020202020204" pitchFamily="34" charset="0"/>
              <a:buChar char="•"/>
            </a:pPr>
            <a:r>
              <a:rPr lang="en-US" altLang="ko-KR" sz="2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CH.05 </a:t>
            </a:r>
            <a:r>
              <a:rPr lang="ko-KR" altLang="en-US" sz="2400" dirty="0" err="1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세재</a:t>
            </a:r>
            <a:r>
              <a:rPr lang="ko-KR" altLang="en-US" sz="2400" dirty="0">
                <a:ln>
                  <a:solidFill>
                    <a:srgbClr val="4F81BD">
                      <a:alpha val="0"/>
                    </a:srgbClr>
                  </a:solidFill>
                </a:ln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 안내</a:t>
            </a:r>
            <a:endParaRPr lang="en-US" altLang="ko-KR" sz="2400" dirty="0">
              <a:ln>
                <a:solidFill>
                  <a:srgbClr val="4F81BD">
                    <a:alpha val="0"/>
                  </a:srgbClr>
                </a:solidFill>
              </a:ln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pic>
        <p:nvPicPr>
          <p:cNvPr id="12" name="Picture 13" descr="반도유보라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500"/>
                    </a14:imgEffect>
                    <a14:imgEffect>
                      <a14:saturation sat="0"/>
                    </a14:imgEffect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76165"/>
          <a:stretch/>
        </p:blipFill>
        <p:spPr bwMode="auto">
          <a:xfrm>
            <a:off x="2249562" y="878143"/>
            <a:ext cx="1598891" cy="2592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그룹 3"/>
          <p:cNvGrpSpPr/>
          <p:nvPr/>
        </p:nvGrpSpPr>
        <p:grpSpPr>
          <a:xfrm>
            <a:off x="1601490" y="3761917"/>
            <a:ext cx="2808312" cy="400110"/>
            <a:chOff x="1601490" y="3761917"/>
            <a:chExt cx="2808312" cy="400110"/>
          </a:xfrm>
        </p:grpSpPr>
        <p:sp>
          <p:nvSpPr>
            <p:cNvPr id="2" name="모서리가 둥근 직사각형 1"/>
            <p:cNvSpPr/>
            <p:nvPr/>
          </p:nvSpPr>
          <p:spPr>
            <a:xfrm>
              <a:off x="1601490" y="3772118"/>
              <a:ext cx="864096" cy="389909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b="1" dirty="0" err="1" smtClean="0">
                  <a:latin typeface="KoPub돋움체 Bold" pitchFamily="2" charset="-127"/>
                  <a:ea typeface="KoPub돋움체 Bold" pitchFamily="2" charset="-127"/>
                </a:rPr>
                <a:t>두정역</a:t>
              </a:r>
              <a:endParaRPr lang="ko-KR" altLang="en-US" b="1" dirty="0">
                <a:latin typeface="KoPub돋움체 Bold" pitchFamily="2" charset="-127"/>
                <a:ea typeface="KoPub돋움체 Bold" pitchFamily="2" charset="-127"/>
              </a:endParaRPr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2465586" y="3761917"/>
              <a:ext cx="194421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000" b="1" dirty="0" smtClean="0">
                  <a:solidFill>
                    <a:schemeClr val="bg1"/>
                  </a:solidFill>
                  <a:latin typeface="KoPub돋움체 Bold" pitchFamily="2" charset="-127"/>
                  <a:ea typeface="KoPub돋움체 Bold" pitchFamily="2" charset="-127"/>
                </a:rPr>
                <a:t>천안 반도 유보라</a:t>
              </a:r>
              <a:endParaRPr lang="ko-KR" altLang="en-US" sz="2000" b="1" dirty="0">
                <a:solidFill>
                  <a:schemeClr val="bg1"/>
                </a:solidFill>
                <a:latin typeface="KoPub돋움체 Bold" pitchFamily="2" charset="-127"/>
                <a:ea typeface="KoPub돋움체 Bold" pitchFamily="2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87285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/>
          <p:cNvGrpSpPr/>
          <p:nvPr/>
        </p:nvGrpSpPr>
        <p:grpSpPr>
          <a:xfrm>
            <a:off x="3113658" y="1331565"/>
            <a:ext cx="4311407" cy="3020843"/>
            <a:chOff x="3113658" y="1159171"/>
            <a:chExt cx="4311407" cy="3020843"/>
          </a:xfrm>
        </p:grpSpPr>
        <p:grpSp>
          <p:nvGrpSpPr>
            <p:cNvPr id="7" name="그룹 6">
              <a:extLst>
                <a:ext uri="{FF2B5EF4-FFF2-40B4-BE49-F238E27FC236}">
                  <a16:creationId xmlns:a16="http://schemas.microsoft.com/office/drawing/2014/main" xmlns="" id="{391B7479-3612-F0B1-F0FC-4723F6D6371F}"/>
                </a:ext>
              </a:extLst>
            </p:cNvPr>
            <p:cNvGrpSpPr/>
            <p:nvPr/>
          </p:nvGrpSpPr>
          <p:grpSpPr>
            <a:xfrm>
              <a:off x="3113658" y="3347789"/>
              <a:ext cx="4311407" cy="832225"/>
              <a:chOff x="3086380" y="2961940"/>
              <a:chExt cx="4311407" cy="832225"/>
            </a:xfrm>
          </p:grpSpPr>
          <p:sp>
            <p:nvSpPr>
              <p:cNvPr id="2" name="자유형: 도형 303">
                <a:extLst>
                  <a:ext uri="{FF2B5EF4-FFF2-40B4-BE49-F238E27FC236}">
                    <a16:creationId xmlns:a16="http://schemas.microsoft.com/office/drawing/2014/main" xmlns="" id="{2FCBC85E-33D7-A656-AE98-601D08DA5939}"/>
                  </a:ext>
                </a:extLst>
              </p:cNvPr>
              <p:cNvSpPr/>
              <p:nvPr/>
            </p:nvSpPr>
            <p:spPr>
              <a:xfrm>
                <a:off x="3490452" y="2961940"/>
                <a:ext cx="3503258" cy="586339"/>
              </a:xfrm>
              <a:custGeom>
                <a:avLst/>
                <a:gdLst>
                  <a:gd name="connsiteX0" fmla="*/ 88907 w 1847204"/>
                  <a:gd name="connsiteY0" fmla="*/ 0 h 324541"/>
                  <a:gd name="connsiteX1" fmla="*/ 1758297 w 1847204"/>
                  <a:gd name="connsiteY1" fmla="*/ 0 h 324541"/>
                  <a:gd name="connsiteX2" fmla="*/ 1847204 w 1847204"/>
                  <a:gd name="connsiteY2" fmla="*/ 88907 h 324541"/>
                  <a:gd name="connsiteX3" fmla="*/ 1847204 w 1847204"/>
                  <a:gd name="connsiteY3" fmla="*/ 324541 h 324541"/>
                  <a:gd name="connsiteX4" fmla="*/ 0 w 1847204"/>
                  <a:gd name="connsiteY4" fmla="*/ 324541 h 324541"/>
                  <a:gd name="connsiteX5" fmla="*/ 0 w 1847204"/>
                  <a:gd name="connsiteY5" fmla="*/ 88907 h 324541"/>
                  <a:gd name="connsiteX6" fmla="*/ 88907 w 1847204"/>
                  <a:gd name="connsiteY6" fmla="*/ 0 h 324541"/>
                  <a:gd name="connsiteX0" fmla="*/ 88907 w 1847204"/>
                  <a:gd name="connsiteY0" fmla="*/ 0 h 324541"/>
                  <a:gd name="connsiteX1" fmla="*/ 1758297 w 1847204"/>
                  <a:gd name="connsiteY1" fmla="*/ 0 h 324541"/>
                  <a:gd name="connsiteX2" fmla="*/ 1847204 w 1847204"/>
                  <a:gd name="connsiteY2" fmla="*/ 88907 h 324541"/>
                  <a:gd name="connsiteX3" fmla="*/ 1847204 w 1847204"/>
                  <a:gd name="connsiteY3" fmla="*/ 324541 h 324541"/>
                  <a:gd name="connsiteX4" fmla="*/ 710378 w 1847204"/>
                  <a:gd name="connsiteY4" fmla="*/ 324541 h 324541"/>
                  <a:gd name="connsiteX5" fmla="*/ 0 w 1847204"/>
                  <a:gd name="connsiteY5" fmla="*/ 324541 h 324541"/>
                  <a:gd name="connsiteX6" fmla="*/ 0 w 1847204"/>
                  <a:gd name="connsiteY6" fmla="*/ 88907 h 324541"/>
                  <a:gd name="connsiteX7" fmla="*/ 88907 w 1847204"/>
                  <a:gd name="connsiteY7" fmla="*/ 0 h 324541"/>
                  <a:gd name="connsiteX0" fmla="*/ 710378 w 1847204"/>
                  <a:gd name="connsiteY0" fmla="*/ 324541 h 415981"/>
                  <a:gd name="connsiteX1" fmla="*/ 0 w 1847204"/>
                  <a:gd name="connsiteY1" fmla="*/ 324541 h 415981"/>
                  <a:gd name="connsiteX2" fmla="*/ 0 w 1847204"/>
                  <a:gd name="connsiteY2" fmla="*/ 88907 h 415981"/>
                  <a:gd name="connsiteX3" fmla="*/ 88907 w 1847204"/>
                  <a:gd name="connsiteY3" fmla="*/ 0 h 415981"/>
                  <a:gd name="connsiteX4" fmla="*/ 1758297 w 1847204"/>
                  <a:gd name="connsiteY4" fmla="*/ 0 h 415981"/>
                  <a:gd name="connsiteX5" fmla="*/ 1847204 w 1847204"/>
                  <a:gd name="connsiteY5" fmla="*/ 88907 h 415981"/>
                  <a:gd name="connsiteX6" fmla="*/ 1847204 w 1847204"/>
                  <a:gd name="connsiteY6" fmla="*/ 324541 h 415981"/>
                  <a:gd name="connsiteX7" fmla="*/ 801818 w 1847204"/>
                  <a:gd name="connsiteY7" fmla="*/ 415981 h 415981"/>
                  <a:gd name="connsiteX0" fmla="*/ 0 w 1847204"/>
                  <a:gd name="connsiteY0" fmla="*/ 324541 h 415981"/>
                  <a:gd name="connsiteX1" fmla="*/ 0 w 1847204"/>
                  <a:gd name="connsiteY1" fmla="*/ 88907 h 415981"/>
                  <a:gd name="connsiteX2" fmla="*/ 88907 w 1847204"/>
                  <a:gd name="connsiteY2" fmla="*/ 0 h 415981"/>
                  <a:gd name="connsiteX3" fmla="*/ 1758297 w 1847204"/>
                  <a:gd name="connsiteY3" fmla="*/ 0 h 415981"/>
                  <a:gd name="connsiteX4" fmla="*/ 1847204 w 1847204"/>
                  <a:gd name="connsiteY4" fmla="*/ 88907 h 415981"/>
                  <a:gd name="connsiteX5" fmla="*/ 1847204 w 1847204"/>
                  <a:gd name="connsiteY5" fmla="*/ 324541 h 415981"/>
                  <a:gd name="connsiteX6" fmla="*/ 801818 w 1847204"/>
                  <a:gd name="connsiteY6" fmla="*/ 415981 h 415981"/>
                  <a:gd name="connsiteX0" fmla="*/ 0 w 1847204"/>
                  <a:gd name="connsiteY0" fmla="*/ 324541 h 324541"/>
                  <a:gd name="connsiteX1" fmla="*/ 0 w 1847204"/>
                  <a:gd name="connsiteY1" fmla="*/ 88907 h 324541"/>
                  <a:gd name="connsiteX2" fmla="*/ 88907 w 1847204"/>
                  <a:gd name="connsiteY2" fmla="*/ 0 h 324541"/>
                  <a:gd name="connsiteX3" fmla="*/ 1758297 w 1847204"/>
                  <a:gd name="connsiteY3" fmla="*/ 0 h 324541"/>
                  <a:gd name="connsiteX4" fmla="*/ 1847204 w 1847204"/>
                  <a:gd name="connsiteY4" fmla="*/ 88907 h 324541"/>
                  <a:gd name="connsiteX5" fmla="*/ 1847204 w 1847204"/>
                  <a:gd name="connsiteY5" fmla="*/ 324541 h 3245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847204" h="324541">
                    <a:moveTo>
                      <a:pt x="0" y="324541"/>
                    </a:moveTo>
                    <a:lnTo>
                      <a:pt x="0" y="88907"/>
                    </a:lnTo>
                    <a:cubicBezTo>
                      <a:pt x="0" y="39805"/>
                      <a:pt x="39805" y="0"/>
                      <a:pt x="88907" y="0"/>
                    </a:cubicBezTo>
                    <a:lnTo>
                      <a:pt x="1758297" y="0"/>
                    </a:lnTo>
                    <a:cubicBezTo>
                      <a:pt x="1807399" y="0"/>
                      <a:pt x="1847204" y="39805"/>
                      <a:pt x="1847204" y="88907"/>
                    </a:cubicBezTo>
                    <a:lnTo>
                      <a:pt x="1847204" y="324541"/>
                    </a:lnTo>
                  </a:path>
                </a:pathLst>
              </a:custGeom>
              <a:noFill/>
              <a:ln w="952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177" dirty="0">
                  <a:solidFill>
                    <a:srgbClr val="84BC60"/>
                  </a:solidFill>
                  <a:latin typeface="Pretendard ExtraBold" panose="02000903000000020004" pitchFamily="2" charset="-127"/>
                  <a:ea typeface="Pretendard ExtraBold" panose="02000903000000020004" pitchFamily="2" charset="-127"/>
                  <a:cs typeface="Pretendard ExtraBold" panose="02000903000000020004" pitchFamily="2" charset="-127"/>
                </a:endParaRPr>
              </a:p>
            </p:txBody>
          </p:sp>
          <p:sp>
            <p:nvSpPr>
              <p:cNvPr id="3" name="직사각형 2">
                <a:extLst>
                  <a:ext uri="{FF2B5EF4-FFF2-40B4-BE49-F238E27FC236}">
                    <a16:creationId xmlns:a16="http://schemas.microsoft.com/office/drawing/2014/main" xmlns="" id="{FEFFAA04-5CB7-3D2F-3F61-DB3D707EF2BC}"/>
                  </a:ext>
                </a:extLst>
              </p:cNvPr>
              <p:cNvSpPr/>
              <p:nvPr/>
            </p:nvSpPr>
            <p:spPr>
              <a:xfrm>
                <a:off x="3086380" y="3255107"/>
                <a:ext cx="4311407" cy="539058"/>
              </a:xfrm>
              <a:prstGeom prst="rect">
                <a:avLst/>
              </a:prstGeom>
              <a:noFill/>
            </p:spPr>
            <p:txBody>
              <a:bodyPr wrap="square" lIns="0" rIns="0">
                <a:spAutoFit/>
              </a:bodyPr>
              <a:lstStyle/>
              <a:p>
                <a:pPr algn="ctr"/>
                <a:r>
                  <a:rPr lang="ko-KR" altLang="en-US" sz="2903" spc="-136" dirty="0">
                    <a:ln w="3175">
                      <a:solidFill>
                        <a:srgbClr val="00998A">
                          <a:alpha val="0"/>
                        </a:srgbClr>
                      </a:solidFill>
                    </a:ln>
                    <a:solidFill>
                      <a:schemeClr val="bg1"/>
                    </a:solidFill>
                    <a:latin typeface="Pretendard ExtraBold" panose="02000903000000020004" pitchFamily="2" charset="-127"/>
                    <a:ea typeface="Pretendard ExtraBold" panose="02000903000000020004" pitchFamily="2" charset="-127"/>
                    <a:cs typeface="Pretendard ExtraBold" panose="02000903000000020004" pitchFamily="2" charset="-127"/>
                    <a:sym typeface="Wingdings" panose="05000000000000000000" pitchFamily="2" charset="2"/>
                  </a:rPr>
                  <a:t>시공사 소개</a:t>
                </a:r>
                <a:endParaRPr lang="en-US" altLang="ko-KR" sz="2903" spc="-136" dirty="0">
                  <a:ln w="3175">
                    <a:solidFill>
                      <a:srgbClr val="00998A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Pretendard ExtraBold" panose="02000903000000020004" pitchFamily="2" charset="-127"/>
                  <a:ea typeface="Pretendard ExtraBold" panose="02000903000000020004" pitchFamily="2" charset="-127"/>
                  <a:cs typeface="Pretendard ExtraBold" panose="02000903000000020004" pitchFamily="2" charset="-127"/>
                  <a:sym typeface="Wingdings" panose="05000000000000000000" pitchFamily="2" charset="2"/>
                </a:endParaRPr>
              </a:p>
            </p:txBody>
          </p:sp>
        </p:grpSp>
        <p:pic>
          <p:nvPicPr>
            <p:cNvPr id="2050" name="Picture 2" descr="BANDO UBORA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400000"/>
                      </a14:imgEffect>
                      <a14:imgEffect>
                        <a14:brightnessContrast bright="100000" contras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31237" y="1159171"/>
              <a:ext cx="2476248" cy="19954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1184504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2B326BDD-D6B3-A91A-D7D3-CC393FE27604}"/>
              </a:ext>
            </a:extLst>
          </p:cNvPr>
          <p:cNvSpPr txBox="1"/>
          <p:nvPr/>
        </p:nvSpPr>
        <p:spPr>
          <a:xfrm>
            <a:off x="305346" y="222409"/>
            <a:ext cx="767845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4400" dirty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01</a:t>
            </a:r>
            <a:endParaRPr lang="ko-KR" altLang="en-US" sz="440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xmlns="" id="{36203305-8087-A199-A17C-BB6807C982C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3678021"/>
              </p:ext>
            </p:extLst>
          </p:nvPr>
        </p:nvGraphicFramePr>
        <p:xfrm>
          <a:off x="1051007" y="333188"/>
          <a:ext cx="1633538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33538">
                  <a:extLst>
                    <a:ext uri="{9D8B030D-6E8A-4147-A177-3AD203B41FA5}">
                      <a16:colId xmlns:a16="http://schemas.microsoft.com/office/drawing/2014/main" xmlns="" val="788121512"/>
                    </a:ext>
                  </a:extLst>
                </a:gridCol>
              </a:tblGrid>
              <a:tr h="173610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브랜드</a:t>
                      </a: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233134021"/>
                  </a:ext>
                </a:extLst>
              </a:tr>
              <a:tr h="236952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800" b="0" dirty="0">
                          <a:solidFill>
                            <a:schemeClr val="bg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시공사 소개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074091941"/>
                  </a:ext>
                </a:extLst>
              </a:tr>
            </a:tbl>
          </a:graphicData>
        </a:graphic>
      </p:graphicFrame>
      <p:sp>
        <p:nvSpPr>
          <p:cNvPr id="8" name="AutoShape 2" descr="http://www.ubora-cheonan.com/image/sub/about/brand_img1.jpg"/>
          <p:cNvSpPr>
            <a:spLocks noChangeAspect="1" noChangeArrowheads="1"/>
          </p:cNvSpPr>
          <p:nvPr/>
        </p:nvSpPr>
        <p:spPr bwMode="auto">
          <a:xfrm>
            <a:off x="1682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9" name="AutoShape 4" descr="http://www.ubora-cheonan.com/image/sub/about/brand_img1.jpg"/>
          <p:cNvSpPr>
            <a:spLocks noChangeAspect="1" noChangeArrowheads="1"/>
          </p:cNvSpPr>
          <p:nvPr/>
        </p:nvSpPr>
        <p:spPr bwMode="auto">
          <a:xfrm>
            <a:off x="3206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0" name="AutoShape 6" descr="http://www.ubora-cheonan.com/image/sub/about/brand_img1.jpg"/>
          <p:cNvSpPr>
            <a:spLocks noChangeAspect="1" noChangeArrowheads="1"/>
          </p:cNvSpPr>
          <p:nvPr/>
        </p:nvSpPr>
        <p:spPr bwMode="auto">
          <a:xfrm>
            <a:off x="4730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grpSp>
        <p:nvGrpSpPr>
          <p:cNvPr id="11" name="그룹 10"/>
          <p:cNvGrpSpPr/>
          <p:nvPr/>
        </p:nvGrpSpPr>
        <p:grpSpPr>
          <a:xfrm>
            <a:off x="401289" y="1080111"/>
            <a:ext cx="4800601" cy="6084102"/>
            <a:chOff x="353169" y="971525"/>
            <a:chExt cx="4800601" cy="6084102"/>
          </a:xfrm>
        </p:grpSpPr>
        <p:pic>
          <p:nvPicPr>
            <p:cNvPr id="3079" name="Picture 7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897" b="6614"/>
            <a:stretch/>
          </p:blipFill>
          <p:spPr bwMode="auto">
            <a:xfrm>
              <a:off x="353169" y="971525"/>
              <a:ext cx="4800600" cy="44043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080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3170" y="5388993"/>
              <a:ext cx="4800600" cy="16666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8256" y="1008103"/>
            <a:ext cx="4886202" cy="62281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93595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8260B1F0-11A9-9C9D-33D0-AF324CEE02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그룹 8">
            <a:extLst>
              <a:ext uri="{FF2B5EF4-FFF2-40B4-BE49-F238E27FC236}">
                <a16:creationId xmlns:a16="http://schemas.microsoft.com/office/drawing/2014/main" xmlns="" id="{391B7479-3612-F0B1-F0FC-4723F6D6371F}"/>
              </a:ext>
            </a:extLst>
          </p:cNvPr>
          <p:cNvGrpSpPr/>
          <p:nvPr/>
        </p:nvGrpSpPr>
        <p:grpSpPr>
          <a:xfrm>
            <a:off x="3113658" y="3520183"/>
            <a:ext cx="4311407" cy="832225"/>
            <a:chOff x="3086380" y="2961940"/>
            <a:chExt cx="4311407" cy="832225"/>
          </a:xfrm>
        </p:grpSpPr>
        <p:sp>
          <p:nvSpPr>
            <p:cNvPr id="11" name="자유형: 도형 303">
              <a:extLst>
                <a:ext uri="{FF2B5EF4-FFF2-40B4-BE49-F238E27FC236}">
                  <a16:creationId xmlns:a16="http://schemas.microsoft.com/office/drawing/2014/main" xmlns="" id="{2FCBC85E-33D7-A656-AE98-601D08DA5939}"/>
                </a:ext>
              </a:extLst>
            </p:cNvPr>
            <p:cNvSpPr/>
            <p:nvPr/>
          </p:nvSpPr>
          <p:spPr>
            <a:xfrm>
              <a:off x="3490452" y="2961940"/>
              <a:ext cx="3503258" cy="586339"/>
            </a:xfrm>
            <a:custGeom>
              <a:avLst/>
              <a:gdLst>
                <a:gd name="connsiteX0" fmla="*/ 88907 w 1847204"/>
                <a:gd name="connsiteY0" fmla="*/ 0 h 324541"/>
                <a:gd name="connsiteX1" fmla="*/ 1758297 w 1847204"/>
                <a:gd name="connsiteY1" fmla="*/ 0 h 324541"/>
                <a:gd name="connsiteX2" fmla="*/ 1847204 w 1847204"/>
                <a:gd name="connsiteY2" fmla="*/ 88907 h 324541"/>
                <a:gd name="connsiteX3" fmla="*/ 1847204 w 1847204"/>
                <a:gd name="connsiteY3" fmla="*/ 324541 h 324541"/>
                <a:gd name="connsiteX4" fmla="*/ 0 w 1847204"/>
                <a:gd name="connsiteY4" fmla="*/ 324541 h 324541"/>
                <a:gd name="connsiteX5" fmla="*/ 0 w 1847204"/>
                <a:gd name="connsiteY5" fmla="*/ 88907 h 324541"/>
                <a:gd name="connsiteX6" fmla="*/ 88907 w 1847204"/>
                <a:gd name="connsiteY6" fmla="*/ 0 h 324541"/>
                <a:gd name="connsiteX0" fmla="*/ 88907 w 1847204"/>
                <a:gd name="connsiteY0" fmla="*/ 0 h 324541"/>
                <a:gd name="connsiteX1" fmla="*/ 1758297 w 1847204"/>
                <a:gd name="connsiteY1" fmla="*/ 0 h 324541"/>
                <a:gd name="connsiteX2" fmla="*/ 1847204 w 1847204"/>
                <a:gd name="connsiteY2" fmla="*/ 88907 h 324541"/>
                <a:gd name="connsiteX3" fmla="*/ 1847204 w 1847204"/>
                <a:gd name="connsiteY3" fmla="*/ 324541 h 324541"/>
                <a:gd name="connsiteX4" fmla="*/ 710378 w 1847204"/>
                <a:gd name="connsiteY4" fmla="*/ 324541 h 324541"/>
                <a:gd name="connsiteX5" fmla="*/ 0 w 1847204"/>
                <a:gd name="connsiteY5" fmla="*/ 324541 h 324541"/>
                <a:gd name="connsiteX6" fmla="*/ 0 w 1847204"/>
                <a:gd name="connsiteY6" fmla="*/ 88907 h 324541"/>
                <a:gd name="connsiteX7" fmla="*/ 88907 w 1847204"/>
                <a:gd name="connsiteY7" fmla="*/ 0 h 324541"/>
                <a:gd name="connsiteX0" fmla="*/ 710378 w 1847204"/>
                <a:gd name="connsiteY0" fmla="*/ 324541 h 415981"/>
                <a:gd name="connsiteX1" fmla="*/ 0 w 1847204"/>
                <a:gd name="connsiteY1" fmla="*/ 324541 h 415981"/>
                <a:gd name="connsiteX2" fmla="*/ 0 w 1847204"/>
                <a:gd name="connsiteY2" fmla="*/ 88907 h 415981"/>
                <a:gd name="connsiteX3" fmla="*/ 88907 w 1847204"/>
                <a:gd name="connsiteY3" fmla="*/ 0 h 415981"/>
                <a:gd name="connsiteX4" fmla="*/ 1758297 w 1847204"/>
                <a:gd name="connsiteY4" fmla="*/ 0 h 415981"/>
                <a:gd name="connsiteX5" fmla="*/ 1847204 w 1847204"/>
                <a:gd name="connsiteY5" fmla="*/ 88907 h 415981"/>
                <a:gd name="connsiteX6" fmla="*/ 1847204 w 1847204"/>
                <a:gd name="connsiteY6" fmla="*/ 324541 h 415981"/>
                <a:gd name="connsiteX7" fmla="*/ 801818 w 1847204"/>
                <a:gd name="connsiteY7" fmla="*/ 415981 h 415981"/>
                <a:gd name="connsiteX0" fmla="*/ 0 w 1847204"/>
                <a:gd name="connsiteY0" fmla="*/ 324541 h 415981"/>
                <a:gd name="connsiteX1" fmla="*/ 0 w 1847204"/>
                <a:gd name="connsiteY1" fmla="*/ 88907 h 415981"/>
                <a:gd name="connsiteX2" fmla="*/ 88907 w 1847204"/>
                <a:gd name="connsiteY2" fmla="*/ 0 h 415981"/>
                <a:gd name="connsiteX3" fmla="*/ 1758297 w 1847204"/>
                <a:gd name="connsiteY3" fmla="*/ 0 h 415981"/>
                <a:gd name="connsiteX4" fmla="*/ 1847204 w 1847204"/>
                <a:gd name="connsiteY4" fmla="*/ 88907 h 415981"/>
                <a:gd name="connsiteX5" fmla="*/ 1847204 w 1847204"/>
                <a:gd name="connsiteY5" fmla="*/ 324541 h 415981"/>
                <a:gd name="connsiteX6" fmla="*/ 801818 w 1847204"/>
                <a:gd name="connsiteY6" fmla="*/ 415981 h 415981"/>
                <a:gd name="connsiteX0" fmla="*/ 0 w 1847204"/>
                <a:gd name="connsiteY0" fmla="*/ 324541 h 324541"/>
                <a:gd name="connsiteX1" fmla="*/ 0 w 1847204"/>
                <a:gd name="connsiteY1" fmla="*/ 88907 h 324541"/>
                <a:gd name="connsiteX2" fmla="*/ 88907 w 1847204"/>
                <a:gd name="connsiteY2" fmla="*/ 0 h 324541"/>
                <a:gd name="connsiteX3" fmla="*/ 1758297 w 1847204"/>
                <a:gd name="connsiteY3" fmla="*/ 0 h 324541"/>
                <a:gd name="connsiteX4" fmla="*/ 1847204 w 1847204"/>
                <a:gd name="connsiteY4" fmla="*/ 88907 h 324541"/>
                <a:gd name="connsiteX5" fmla="*/ 1847204 w 1847204"/>
                <a:gd name="connsiteY5" fmla="*/ 324541 h 324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47204" h="324541">
                  <a:moveTo>
                    <a:pt x="0" y="324541"/>
                  </a:moveTo>
                  <a:lnTo>
                    <a:pt x="0" y="88907"/>
                  </a:lnTo>
                  <a:cubicBezTo>
                    <a:pt x="0" y="39805"/>
                    <a:pt x="39805" y="0"/>
                    <a:pt x="88907" y="0"/>
                  </a:cubicBezTo>
                  <a:lnTo>
                    <a:pt x="1758297" y="0"/>
                  </a:lnTo>
                  <a:cubicBezTo>
                    <a:pt x="1807399" y="0"/>
                    <a:pt x="1847204" y="39805"/>
                    <a:pt x="1847204" y="88907"/>
                  </a:cubicBezTo>
                  <a:lnTo>
                    <a:pt x="1847204" y="324541"/>
                  </a:lnTo>
                </a:path>
              </a:pathLst>
            </a:custGeom>
            <a:noFill/>
            <a:ln w="95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177" dirty="0">
                <a:solidFill>
                  <a:srgbClr val="84BC60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endParaRPr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xmlns="" id="{FEFFAA04-5CB7-3D2F-3F61-DB3D707EF2BC}"/>
                </a:ext>
              </a:extLst>
            </p:cNvPr>
            <p:cNvSpPr/>
            <p:nvPr/>
          </p:nvSpPr>
          <p:spPr>
            <a:xfrm>
              <a:off x="3086380" y="3255107"/>
              <a:ext cx="4311407" cy="539058"/>
            </a:xfrm>
            <a:prstGeom prst="rect">
              <a:avLst/>
            </a:prstGeom>
            <a:noFill/>
          </p:spPr>
          <p:txBody>
            <a:bodyPr wrap="square" lIns="0" rIns="0">
              <a:spAutoFit/>
            </a:bodyPr>
            <a:lstStyle/>
            <a:p>
              <a:pPr algn="ctr"/>
              <a:r>
                <a:rPr lang="ko-KR" altLang="en-US" sz="2903" spc="-136" dirty="0" smtClean="0">
                  <a:ln w="3175">
                    <a:solidFill>
                      <a:srgbClr val="00998A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Pretendard ExtraBold" panose="02000903000000020004" pitchFamily="2" charset="-127"/>
                  <a:ea typeface="Pretendard ExtraBold" panose="02000903000000020004" pitchFamily="2" charset="-127"/>
                  <a:cs typeface="Pretendard ExtraBold" panose="02000903000000020004" pitchFamily="2" charset="-127"/>
                  <a:sym typeface="Wingdings" panose="05000000000000000000" pitchFamily="2" charset="2"/>
                </a:rPr>
                <a:t>상품 이해</a:t>
              </a:r>
              <a:endParaRPr lang="en-US" altLang="ko-KR" sz="2903" spc="-136" dirty="0">
                <a:ln w="3175">
                  <a:solidFill>
                    <a:srgbClr val="00998A">
                      <a:alpha val="0"/>
                    </a:srgbClr>
                  </a:solidFill>
                </a:ln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  <a:sym typeface="Wingdings" panose="05000000000000000000" pitchFamily="2" charset="2"/>
              </a:endParaRPr>
            </a:p>
          </p:txBody>
        </p:sp>
      </p:grpSp>
      <p:pic>
        <p:nvPicPr>
          <p:cNvPr id="10" name="Picture 2" descr="BANDO UBORA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1237" y="1331565"/>
            <a:ext cx="2476248" cy="1995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1843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5D83E665-7B9A-094F-7452-28602767F9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7C9386E9-4F12-E2C8-3F66-B7FA5A3A199D}"/>
              </a:ext>
            </a:extLst>
          </p:cNvPr>
          <p:cNvSpPr txBox="1"/>
          <p:nvPr/>
        </p:nvSpPr>
        <p:spPr>
          <a:xfrm>
            <a:off x="449263" y="1180796"/>
            <a:ext cx="9789857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algn="ctr">
              <a:lnSpc>
                <a:spcPts val="2400"/>
              </a:lnSpc>
              <a:defRPr sz="1600">
                <a:ln>
                  <a:solidFill>
                    <a:srgbClr val="9D9377">
                      <a:alpha val="0"/>
                    </a:srgbClr>
                  </a:solidFill>
                </a:ln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defRPr>
            </a:lvl1pPr>
          </a:lstStyle>
          <a:p>
            <a:r>
              <a:rPr lang="ko-KR" altLang="en-US" dirty="0"/>
              <a:t>지하 </a:t>
            </a:r>
            <a:r>
              <a:rPr lang="en-US" altLang="ko-KR" dirty="0"/>
              <a:t>2</a:t>
            </a:r>
            <a:r>
              <a:rPr lang="ko-KR" altLang="en-US" dirty="0" smtClean="0"/>
              <a:t>층 </a:t>
            </a:r>
            <a:r>
              <a:rPr lang="en-US" altLang="ko-KR" dirty="0"/>
              <a:t>~ </a:t>
            </a:r>
            <a:r>
              <a:rPr lang="ko-KR" altLang="en-US" dirty="0"/>
              <a:t>지상 최고 </a:t>
            </a:r>
            <a:r>
              <a:rPr lang="en-US" altLang="ko-KR" dirty="0" smtClean="0"/>
              <a:t>29</a:t>
            </a:r>
            <a:r>
              <a:rPr lang="ko-KR" altLang="en-US" dirty="0" smtClean="0"/>
              <a:t>층 </a:t>
            </a:r>
            <a:r>
              <a:rPr lang="en-US" altLang="ko-KR" dirty="0"/>
              <a:t>8</a:t>
            </a:r>
            <a:r>
              <a:rPr lang="ko-KR" altLang="en-US" dirty="0" err="1" smtClean="0"/>
              <a:t>개동</a:t>
            </a:r>
            <a:r>
              <a:rPr lang="en-US" altLang="ko-KR" dirty="0"/>
              <a:t>, </a:t>
            </a:r>
            <a:r>
              <a:rPr lang="ko-KR" altLang="en-US" dirty="0" smtClean="0"/>
              <a:t>아파트</a:t>
            </a:r>
            <a:r>
              <a:rPr lang="en-US" altLang="ko-KR" dirty="0" smtClean="0"/>
              <a:t>/</a:t>
            </a:r>
            <a:r>
              <a:rPr lang="ko-KR" altLang="en-US" dirty="0"/>
              <a:t>근린생활시설로 </a:t>
            </a:r>
            <a:r>
              <a:rPr lang="ko-KR" altLang="en-US" dirty="0" smtClean="0"/>
              <a:t>구성</a:t>
            </a:r>
            <a:endParaRPr lang="en-US" altLang="ko-KR" dirty="0" smtClean="0"/>
          </a:p>
          <a:p>
            <a:r>
              <a:rPr lang="ko-KR" altLang="en-US" dirty="0" smtClean="0"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아파트 </a:t>
            </a:r>
            <a:r>
              <a:rPr lang="ko-KR" altLang="en-US" dirty="0"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총 </a:t>
            </a:r>
            <a:r>
              <a:rPr lang="en-US" altLang="ko-KR" dirty="0" smtClean="0"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556</a:t>
            </a:r>
            <a:r>
              <a:rPr lang="ko-KR" altLang="en-US" dirty="0" smtClean="0"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세대 실수요 선호도 우수한 국민 </a:t>
            </a:r>
            <a:r>
              <a:rPr lang="ko-KR" altLang="en-US" dirty="0"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평수인 </a:t>
            </a:r>
            <a:r>
              <a:rPr lang="en-US" altLang="ko-KR" dirty="0" smtClean="0"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84</a:t>
            </a:r>
            <a:r>
              <a:rPr lang="ko-KR" altLang="en-US" dirty="0" smtClean="0"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㎡ 위주 구성</a:t>
            </a:r>
            <a:endParaRPr lang="ko-KR" altLang="en-US" dirty="0"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B996742E-F921-C8D1-C52D-FE287C3090CE}"/>
              </a:ext>
            </a:extLst>
          </p:cNvPr>
          <p:cNvSpPr txBox="1"/>
          <p:nvPr/>
        </p:nvSpPr>
        <p:spPr>
          <a:xfrm>
            <a:off x="305346" y="222409"/>
            <a:ext cx="767845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4400" dirty="0">
                <a:solidFill>
                  <a:srgbClr val="84BC60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02</a:t>
            </a:r>
            <a:endParaRPr lang="ko-KR" altLang="en-US" sz="4400" dirty="0">
              <a:solidFill>
                <a:srgbClr val="84BC60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graphicFrame>
        <p:nvGraphicFramePr>
          <p:cNvPr id="15" name="표 14">
            <a:extLst>
              <a:ext uri="{FF2B5EF4-FFF2-40B4-BE49-F238E27FC236}">
                <a16:creationId xmlns:a16="http://schemas.microsoft.com/office/drawing/2014/main" xmlns="" id="{0B41275A-483C-66A5-DFD5-C26C1D35ED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5124152"/>
              </p:ext>
            </p:extLst>
          </p:nvPr>
        </p:nvGraphicFramePr>
        <p:xfrm>
          <a:off x="1149164" y="333188"/>
          <a:ext cx="1633538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33538">
                  <a:extLst>
                    <a:ext uri="{9D8B030D-6E8A-4147-A177-3AD203B41FA5}">
                      <a16:colId xmlns:a16="http://schemas.microsoft.com/office/drawing/2014/main" xmlns="" val="788121512"/>
                    </a:ext>
                  </a:extLst>
                </a:gridCol>
              </a:tblGrid>
              <a:tr h="173610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상품이해</a:t>
                      </a: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233134021"/>
                  </a:ext>
                </a:extLst>
              </a:tr>
              <a:tr h="236952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800" b="0" dirty="0">
                          <a:solidFill>
                            <a:schemeClr val="bg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사업개요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074091941"/>
                  </a:ext>
                </a:extLst>
              </a:tr>
            </a:tbl>
          </a:graphicData>
        </a:graphic>
      </p:graphicFrame>
      <p:grpSp>
        <p:nvGrpSpPr>
          <p:cNvPr id="46" name="그룹 45">
            <a:extLst>
              <a:ext uri="{FF2B5EF4-FFF2-40B4-BE49-F238E27FC236}">
                <a16:creationId xmlns:a16="http://schemas.microsoft.com/office/drawing/2014/main" xmlns="" id="{2999CC9D-7E98-E6F0-1706-30E45DEF4B81}"/>
              </a:ext>
            </a:extLst>
          </p:cNvPr>
          <p:cNvGrpSpPr/>
          <p:nvPr/>
        </p:nvGrpSpPr>
        <p:grpSpPr>
          <a:xfrm>
            <a:off x="459706" y="2108925"/>
            <a:ext cx="1720168" cy="307777"/>
            <a:chOff x="604222" y="1957390"/>
            <a:chExt cx="1720168" cy="307777"/>
          </a:xfrm>
        </p:grpSpPr>
        <p:grpSp>
          <p:nvGrpSpPr>
            <p:cNvPr id="47" name="그룹 46">
              <a:extLst>
                <a:ext uri="{FF2B5EF4-FFF2-40B4-BE49-F238E27FC236}">
                  <a16:creationId xmlns:a16="http://schemas.microsoft.com/office/drawing/2014/main" xmlns="" id="{0426D1BE-370A-F177-1E24-A2CC96410769}"/>
                </a:ext>
              </a:extLst>
            </p:cNvPr>
            <p:cNvGrpSpPr/>
            <p:nvPr/>
          </p:nvGrpSpPr>
          <p:grpSpPr>
            <a:xfrm>
              <a:off x="604222" y="1976646"/>
              <a:ext cx="70786" cy="252413"/>
              <a:chOff x="723900" y="2064544"/>
              <a:chExt cx="100065" cy="459581"/>
            </a:xfrm>
          </p:grpSpPr>
          <p:sp>
            <p:nvSpPr>
              <p:cNvPr id="49" name="직사각형 48">
                <a:extLst>
                  <a:ext uri="{FF2B5EF4-FFF2-40B4-BE49-F238E27FC236}">
                    <a16:creationId xmlns:a16="http://schemas.microsoft.com/office/drawing/2014/main" xmlns="" id="{C28C825D-AB74-4F12-E626-8B87D1D9145E}"/>
                  </a:ext>
                </a:extLst>
              </p:cNvPr>
              <p:cNvSpPr/>
              <p:nvPr/>
            </p:nvSpPr>
            <p:spPr>
              <a:xfrm>
                <a:off x="723900" y="2064544"/>
                <a:ext cx="100065" cy="290590"/>
              </a:xfrm>
              <a:prstGeom prst="rect">
                <a:avLst/>
              </a:prstGeom>
              <a:solidFill>
                <a:srgbClr val="151C3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>
                  <a:solidFill>
                    <a:srgbClr val="151C39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endParaRPr>
              </a:p>
            </p:txBody>
          </p:sp>
          <p:sp>
            <p:nvSpPr>
              <p:cNvPr id="50" name="직사각형 49">
                <a:extLst>
                  <a:ext uri="{FF2B5EF4-FFF2-40B4-BE49-F238E27FC236}">
                    <a16:creationId xmlns:a16="http://schemas.microsoft.com/office/drawing/2014/main" xmlns="" id="{4215C89D-8136-F18C-EE71-D8E467A5009D}"/>
                  </a:ext>
                </a:extLst>
              </p:cNvPr>
              <p:cNvSpPr/>
              <p:nvPr/>
            </p:nvSpPr>
            <p:spPr>
              <a:xfrm>
                <a:off x="723900" y="2350294"/>
                <a:ext cx="100065" cy="173831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endParaRPr>
              </a:p>
            </p:txBody>
          </p:sp>
        </p:grp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xmlns="" id="{B4CE7C6B-CC4A-3F9E-BBC8-BF24F957DC34}"/>
                </a:ext>
              </a:extLst>
            </p:cNvPr>
            <p:cNvSpPr txBox="1"/>
            <p:nvPr/>
          </p:nvSpPr>
          <p:spPr>
            <a:xfrm>
              <a:off x="679163" y="1957390"/>
              <a:ext cx="164522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dirty="0">
                  <a:ln>
                    <a:solidFill>
                      <a:srgbClr val="9D9377">
                        <a:alpha val="0"/>
                      </a:srgbClr>
                    </a:solidFill>
                  </a:ln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건축개요</a:t>
              </a:r>
            </a:p>
          </p:txBody>
        </p:sp>
      </p:grpSp>
      <p:grpSp>
        <p:nvGrpSpPr>
          <p:cNvPr id="67" name="그룹 66">
            <a:extLst>
              <a:ext uri="{FF2B5EF4-FFF2-40B4-BE49-F238E27FC236}">
                <a16:creationId xmlns:a16="http://schemas.microsoft.com/office/drawing/2014/main" xmlns="" id="{A40C1CA7-DE5B-E183-F545-6532E7D59383}"/>
              </a:ext>
            </a:extLst>
          </p:cNvPr>
          <p:cNvGrpSpPr/>
          <p:nvPr/>
        </p:nvGrpSpPr>
        <p:grpSpPr>
          <a:xfrm>
            <a:off x="5489575" y="2108926"/>
            <a:ext cx="1720168" cy="307777"/>
            <a:chOff x="604222" y="1957390"/>
            <a:chExt cx="1720168" cy="307777"/>
          </a:xfrm>
        </p:grpSpPr>
        <p:grpSp>
          <p:nvGrpSpPr>
            <p:cNvPr id="68" name="그룹 67">
              <a:extLst>
                <a:ext uri="{FF2B5EF4-FFF2-40B4-BE49-F238E27FC236}">
                  <a16:creationId xmlns:a16="http://schemas.microsoft.com/office/drawing/2014/main" xmlns="" id="{642EB485-A231-E255-1848-20011E6B4065}"/>
                </a:ext>
              </a:extLst>
            </p:cNvPr>
            <p:cNvGrpSpPr/>
            <p:nvPr/>
          </p:nvGrpSpPr>
          <p:grpSpPr>
            <a:xfrm>
              <a:off x="604222" y="1976646"/>
              <a:ext cx="70786" cy="252413"/>
              <a:chOff x="723900" y="2064544"/>
              <a:chExt cx="100065" cy="459581"/>
            </a:xfrm>
          </p:grpSpPr>
          <p:sp>
            <p:nvSpPr>
              <p:cNvPr id="70" name="직사각형 69">
                <a:extLst>
                  <a:ext uri="{FF2B5EF4-FFF2-40B4-BE49-F238E27FC236}">
                    <a16:creationId xmlns:a16="http://schemas.microsoft.com/office/drawing/2014/main" xmlns="" id="{0516002F-B181-E9EA-92EE-785F41F083A4}"/>
                  </a:ext>
                </a:extLst>
              </p:cNvPr>
              <p:cNvSpPr/>
              <p:nvPr/>
            </p:nvSpPr>
            <p:spPr>
              <a:xfrm>
                <a:off x="723900" y="2064544"/>
                <a:ext cx="100065" cy="290590"/>
              </a:xfrm>
              <a:prstGeom prst="rect">
                <a:avLst/>
              </a:prstGeom>
              <a:solidFill>
                <a:srgbClr val="151C3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>
                  <a:solidFill>
                    <a:srgbClr val="151C39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endParaRPr>
              </a:p>
            </p:txBody>
          </p:sp>
          <p:sp>
            <p:nvSpPr>
              <p:cNvPr id="71" name="직사각형 70">
                <a:extLst>
                  <a:ext uri="{FF2B5EF4-FFF2-40B4-BE49-F238E27FC236}">
                    <a16:creationId xmlns:a16="http://schemas.microsoft.com/office/drawing/2014/main" xmlns="" id="{090121FB-9494-B048-BD13-58CD48045119}"/>
                  </a:ext>
                </a:extLst>
              </p:cNvPr>
              <p:cNvSpPr/>
              <p:nvPr/>
            </p:nvSpPr>
            <p:spPr>
              <a:xfrm>
                <a:off x="723900" y="2350294"/>
                <a:ext cx="100065" cy="173831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endParaRPr>
              </a:p>
            </p:txBody>
          </p:sp>
        </p:grp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xmlns="" id="{B83F5B20-AA2B-0B7E-5051-229731F887C4}"/>
                </a:ext>
              </a:extLst>
            </p:cNvPr>
            <p:cNvSpPr txBox="1"/>
            <p:nvPr/>
          </p:nvSpPr>
          <p:spPr>
            <a:xfrm>
              <a:off x="679163" y="1957390"/>
              <a:ext cx="164522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dirty="0">
                  <a:ln>
                    <a:solidFill>
                      <a:srgbClr val="9D9377">
                        <a:alpha val="0"/>
                      </a:srgbClr>
                    </a:solidFill>
                  </a:ln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조감도</a:t>
              </a:r>
            </a:p>
          </p:txBody>
        </p:sp>
      </p:grpSp>
      <p:graphicFrame>
        <p:nvGraphicFramePr>
          <p:cNvPr id="81" name="표 80">
            <a:extLst>
              <a:ext uri="{FF2B5EF4-FFF2-40B4-BE49-F238E27FC236}">
                <a16:creationId xmlns:a16="http://schemas.microsoft.com/office/drawing/2014/main" xmlns="" id="{DC670C46-6723-0A06-70EF-8EBBFF960A3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6359293"/>
              </p:ext>
            </p:extLst>
          </p:nvPr>
        </p:nvGraphicFramePr>
        <p:xfrm>
          <a:off x="459707" y="2465039"/>
          <a:ext cx="4742532" cy="24811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54166">
                  <a:extLst>
                    <a:ext uri="{9D8B030D-6E8A-4147-A177-3AD203B41FA5}">
                      <a16:colId xmlns:a16="http://schemas.microsoft.com/office/drawing/2014/main" xmlns="" val="3229046734"/>
                    </a:ext>
                  </a:extLst>
                </a:gridCol>
                <a:gridCol w="3788366">
                  <a:extLst>
                    <a:ext uri="{9D8B030D-6E8A-4147-A177-3AD203B41FA5}">
                      <a16:colId xmlns:a16="http://schemas.microsoft.com/office/drawing/2014/main" xmlns="" val="777122587"/>
                    </a:ext>
                  </a:extLst>
                </a:gridCol>
              </a:tblGrid>
              <a:tr h="331604">
                <a:tc gridSpan="2">
                  <a:txBody>
                    <a:bodyPr/>
                    <a:lstStyle/>
                    <a:p>
                      <a:pPr algn="l" latinLnBrk="1"/>
                      <a:r>
                        <a:rPr lang="ko-KR" altLang="en-US" sz="1200" b="0" kern="1200" dirty="0">
                          <a:ln>
                            <a:solidFill>
                              <a:srgbClr val="9D9377">
                                <a:alpha val="0"/>
                              </a:srgbClr>
                            </a:solidFill>
                          </a:ln>
                          <a:solidFill>
                            <a:schemeClr val="lt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■ </a:t>
                      </a:r>
                      <a:r>
                        <a:rPr lang="ko-KR" altLang="en-US" sz="1200" b="0" kern="1200" dirty="0" smtClean="0">
                          <a:ln>
                            <a:solidFill>
                              <a:srgbClr val="9D9377">
                                <a:alpha val="0"/>
                              </a:srgbClr>
                            </a:solidFill>
                          </a:ln>
                          <a:solidFill>
                            <a:schemeClr val="lt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천안 </a:t>
                      </a:r>
                      <a:r>
                        <a:rPr lang="ko-KR" altLang="en-US" sz="1200" b="0" kern="1200" dirty="0" err="1" smtClean="0">
                          <a:ln>
                            <a:solidFill>
                              <a:srgbClr val="9D9377">
                                <a:alpha val="0"/>
                              </a:srgbClr>
                            </a:solidFill>
                          </a:ln>
                          <a:solidFill>
                            <a:schemeClr val="lt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두정역</a:t>
                      </a:r>
                      <a:r>
                        <a:rPr lang="ko-KR" altLang="en-US" sz="1200" b="0" kern="1200" dirty="0" smtClean="0">
                          <a:ln>
                            <a:solidFill>
                              <a:srgbClr val="9D9377">
                                <a:alpha val="0"/>
                              </a:srgbClr>
                            </a:solidFill>
                          </a:ln>
                          <a:solidFill>
                            <a:schemeClr val="lt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 반도 유보라</a:t>
                      </a:r>
                      <a:endParaRPr lang="ko-KR" altLang="en-US" sz="1200" b="0" dirty="0">
                        <a:ln>
                          <a:solidFill>
                            <a:srgbClr val="9D9377">
                              <a:alpha val="0"/>
                            </a:srgbClr>
                          </a:solidFill>
                        </a:ln>
                        <a:solidFill>
                          <a:schemeClr val="lt1"/>
                        </a:solidFill>
                        <a:latin typeface="Pretendard Medium" panose="02000603000000020004" pitchFamily="2" charset="-127"/>
                        <a:ea typeface="Pretendard Medium" panose="02000603000000020004" pitchFamily="2" charset="-127"/>
                        <a:cs typeface="Pretendard Medium" panose="02000603000000020004" pitchFamily="2" charset="-127"/>
                      </a:endParaRPr>
                    </a:p>
                  </a:txBody>
                  <a:tcPr marL="45720" marR="4572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1C39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36623737"/>
                  </a:ext>
                </a:extLst>
              </a:tr>
              <a:tr h="29475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>
                          <a:ln>
                            <a:solidFill>
                              <a:srgbClr val="9D9377">
                                <a:alpha val="0"/>
                              </a:srgbClr>
                            </a:solidFill>
                          </a:ln>
                          <a:solidFill>
                            <a:schemeClr val="dk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대지위치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b="0" dirty="0" smtClean="0">
                          <a:ln>
                            <a:solidFill>
                              <a:srgbClr val="9D9377">
                                <a:alpha val="0"/>
                              </a:srgbClr>
                            </a:solidFill>
                          </a:ln>
                          <a:solidFill>
                            <a:schemeClr val="dk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충청남도 천안시 </a:t>
                      </a:r>
                      <a:r>
                        <a:rPr lang="ko-KR" altLang="en-US" sz="1000" b="0" dirty="0" err="1" smtClean="0">
                          <a:ln>
                            <a:solidFill>
                              <a:srgbClr val="9D9377">
                                <a:alpha val="0"/>
                              </a:srgbClr>
                            </a:solidFill>
                          </a:ln>
                          <a:solidFill>
                            <a:schemeClr val="dk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두정동</a:t>
                      </a:r>
                      <a:r>
                        <a:rPr lang="ko-KR" altLang="en-US" sz="1000" b="0" dirty="0" smtClean="0">
                          <a:ln>
                            <a:solidFill>
                              <a:srgbClr val="9D9377">
                                <a:alpha val="0"/>
                              </a:srgbClr>
                            </a:solidFill>
                          </a:ln>
                          <a:solidFill>
                            <a:schemeClr val="dk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 </a:t>
                      </a:r>
                      <a:r>
                        <a:rPr lang="en-US" altLang="ko-KR" sz="1000" b="0" dirty="0" smtClean="0">
                          <a:ln>
                            <a:solidFill>
                              <a:srgbClr val="9D9377">
                                <a:alpha val="0"/>
                              </a:srgbClr>
                            </a:solidFill>
                          </a:ln>
                          <a:solidFill>
                            <a:schemeClr val="dk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393-22</a:t>
                      </a:r>
                      <a:r>
                        <a:rPr lang="ko-KR" altLang="en-US" sz="1000" b="0" dirty="0" smtClean="0">
                          <a:ln>
                            <a:solidFill>
                              <a:srgbClr val="9D9377">
                                <a:alpha val="0"/>
                              </a:srgbClr>
                            </a:solidFill>
                          </a:ln>
                          <a:solidFill>
                            <a:schemeClr val="dk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번지 일원</a:t>
                      </a:r>
                      <a:endParaRPr lang="ko-KR" altLang="en-US" sz="1000" b="0" dirty="0">
                        <a:ln>
                          <a:solidFill>
                            <a:srgbClr val="9D9377">
                              <a:alpha val="0"/>
                            </a:srgbClr>
                          </a:solidFill>
                        </a:ln>
                        <a:solidFill>
                          <a:schemeClr val="dk1"/>
                        </a:solidFill>
                        <a:latin typeface="Pretendard Medium" panose="02000603000000020004" pitchFamily="2" charset="-127"/>
                        <a:ea typeface="Pretendard Medium" panose="02000603000000020004" pitchFamily="2" charset="-127"/>
                        <a:cs typeface="Pretendard Medium" panose="02000603000000020004" pitchFamily="2" charset="-127"/>
                      </a:endParaRPr>
                    </a:p>
                  </a:txBody>
                  <a:tcPr marL="45720" marR="4572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623018727"/>
                  </a:ext>
                </a:extLst>
              </a:tr>
              <a:tr h="29475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>
                          <a:ln>
                            <a:solidFill>
                              <a:srgbClr val="9D9377">
                                <a:alpha val="0"/>
                              </a:srgbClr>
                            </a:solidFill>
                          </a:ln>
                          <a:solidFill>
                            <a:schemeClr val="dk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지역지구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b="0" dirty="0">
                          <a:ln>
                            <a:solidFill>
                              <a:srgbClr val="9D9377">
                                <a:alpha val="0"/>
                              </a:srgbClr>
                            </a:solidFill>
                          </a:ln>
                          <a:solidFill>
                            <a:schemeClr val="dk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일반상업지역</a:t>
                      </a:r>
                      <a:r>
                        <a:rPr lang="en-US" altLang="ko-KR" sz="1000" b="0" dirty="0">
                          <a:ln>
                            <a:solidFill>
                              <a:srgbClr val="9D9377">
                                <a:alpha val="0"/>
                              </a:srgbClr>
                            </a:solidFill>
                          </a:ln>
                          <a:solidFill>
                            <a:schemeClr val="dk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,</a:t>
                      </a:r>
                      <a:r>
                        <a:rPr lang="ko-KR" altLang="en-US" sz="1000" b="0" dirty="0">
                          <a:ln>
                            <a:solidFill>
                              <a:srgbClr val="9D9377">
                                <a:alpha val="0"/>
                              </a:srgbClr>
                            </a:solidFill>
                          </a:ln>
                          <a:solidFill>
                            <a:schemeClr val="dk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방화지구</a:t>
                      </a:r>
                    </a:p>
                  </a:txBody>
                  <a:tcPr marL="45720" marR="4572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090488255"/>
                  </a:ext>
                </a:extLst>
              </a:tr>
              <a:tr h="29475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>
                          <a:ln>
                            <a:solidFill>
                              <a:srgbClr val="9D9377">
                                <a:alpha val="0"/>
                              </a:srgbClr>
                            </a:solidFill>
                          </a:ln>
                          <a:solidFill>
                            <a:schemeClr val="dk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건축규모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b="0" dirty="0">
                          <a:ln>
                            <a:solidFill>
                              <a:srgbClr val="9D9377">
                                <a:alpha val="0"/>
                              </a:srgbClr>
                            </a:solidFill>
                          </a:ln>
                          <a:solidFill>
                            <a:schemeClr val="dk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지하 </a:t>
                      </a:r>
                      <a:r>
                        <a:rPr lang="en-US" altLang="ko-KR" sz="1000" b="0" dirty="0" smtClean="0">
                          <a:ln>
                            <a:solidFill>
                              <a:srgbClr val="9D9377">
                                <a:alpha val="0"/>
                              </a:srgbClr>
                            </a:solidFill>
                          </a:ln>
                          <a:solidFill>
                            <a:schemeClr val="dk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2F </a:t>
                      </a:r>
                      <a:r>
                        <a:rPr lang="en-US" altLang="ko-KR" sz="1000" b="0" dirty="0">
                          <a:ln>
                            <a:solidFill>
                              <a:srgbClr val="9D9377">
                                <a:alpha val="0"/>
                              </a:srgbClr>
                            </a:solidFill>
                          </a:ln>
                          <a:solidFill>
                            <a:schemeClr val="dk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~ </a:t>
                      </a:r>
                      <a:r>
                        <a:rPr lang="ko-KR" altLang="en-US" sz="1000" b="0" dirty="0">
                          <a:ln>
                            <a:solidFill>
                              <a:srgbClr val="9D9377">
                                <a:alpha val="0"/>
                              </a:srgbClr>
                            </a:solidFill>
                          </a:ln>
                          <a:solidFill>
                            <a:schemeClr val="dk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지상 </a:t>
                      </a:r>
                      <a:r>
                        <a:rPr lang="en-US" altLang="ko-KR" sz="1000" b="0" dirty="0" smtClean="0">
                          <a:ln>
                            <a:solidFill>
                              <a:srgbClr val="9D9377">
                                <a:alpha val="0"/>
                              </a:srgbClr>
                            </a:solidFill>
                          </a:ln>
                          <a:solidFill>
                            <a:schemeClr val="dk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29F</a:t>
                      </a:r>
                      <a:endParaRPr lang="en-US" altLang="ko-KR" sz="1000" b="0" dirty="0">
                        <a:ln>
                          <a:solidFill>
                            <a:srgbClr val="9D9377">
                              <a:alpha val="0"/>
                            </a:srgbClr>
                          </a:solidFill>
                        </a:ln>
                        <a:solidFill>
                          <a:schemeClr val="dk1"/>
                        </a:solidFill>
                        <a:latin typeface="Pretendard Medium" panose="02000603000000020004" pitchFamily="2" charset="-127"/>
                        <a:ea typeface="Pretendard Medium" panose="02000603000000020004" pitchFamily="2" charset="-127"/>
                        <a:cs typeface="Pretendard Medium" panose="02000603000000020004" pitchFamily="2" charset="-127"/>
                      </a:endParaRPr>
                    </a:p>
                    <a:p>
                      <a:pPr latinLnBrk="1"/>
                      <a:r>
                        <a:rPr lang="en-US" altLang="ko-KR" sz="900" b="0" dirty="0">
                          <a:ln>
                            <a:solidFill>
                              <a:srgbClr val="9D9377">
                                <a:alpha val="0"/>
                              </a:srgbClr>
                            </a:solidFill>
                          </a:ln>
                          <a:solidFill>
                            <a:schemeClr val="dk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[</a:t>
                      </a:r>
                      <a:r>
                        <a:rPr lang="ko-KR" altLang="en-US" sz="900" b="0" dirty="0">
                          <a:ln>
                            <a:solidFill>
                              <a:srgbClr val="9D9377">
                                <a:alpha val="0"/>
                              </a:srgbClr>
                            </a:solidFill>
                          </a:ln>
                          <a:solidFill>
                            <a:schemeClr val="dk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아파트 </a:t>
                      </a:r>
                      <a:r>
                        <a:rPr lang="en-US" altLang="ko-KR" sz="900" b="0" dirty="0" smtClean="0">
                          <a:ln>
                            <a:solidFill>
                              <a:srgbClr val="9D9377">
                                <a:alpha val="0"/>
                              </a:srgbClr>
                            </a:solidFill>
                          </a:ln>
                          <a:solidFill>
                            <a:schemeClr val="dk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556</a:t>
                      </a:r>
                      <a:r>
                        <a:rPr lang="ko-KR" altLang="en-US" sz="900" b="0" dirty="0" smtClean="0">
                          <a:ln>
                            <a:solidFill>
                              <a:srgbClr val="9D9377">
                                <a:alpha val="0"/>
                              </a:srgbClr>
                            </a:solidFill>
                          </a:ln>
                          <a:solidFill>
                            <a:schemeClr val="dk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세대</a:t>
                      </a:r>
                      <a:r>
                        <a:rPr lang="en-US" altLang="ko-KR" sz="900" b="0" dirty="0" smtClean="0">
                          <a:ln>
                            <a:solidFill>
                              <a:srgbClr val="9D9377">
                                <a:alpha val="0"/>
                              </a:srgbClr>
                            </a:solidFill>
                          </a:ln>
                          <a:solidFill>
                            <a:schemeClr val="dk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/</a:t>
                      </a:r>
                      <a:r>
                        <a:rPr lang="ko-KR" altLang="en-US" sz="900" b="0" dirty="0" smtClean="0">
                          <a:ln>
                            <a:solidFill>
                              <a:srgbClr val="9D9377">
                                <a:alpha val="0"/>
                              </a:srgbClr>
                            </a:solidFill>
                          </a:ln>
                          <a:solidFill>
                            <a:schemeClr val="dk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근린생활시설</a:t>
                      </a:r>
                      <a:r>
                        <a:rPr lang="en-US" altLang="ko-KR" sz="900" b="0" dirty="0" smtClean="0">
                          <a:ln>
                            <a:solidFill>
                              <a:srgbClr val="9D9377">
                                <a:alpha val="0"/>
                              </a:srgbClr>
                            </a:solidFill>
                          </a:ln>
                          <a:solidFill>
                            <a:schemeClr val="dk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00</a:t>
                      </a:r>
                      <a:r>
                        <a:rPr lang="ko-KR" altLang="en-US" sz="900" b="0" dirty="0" smtClean="0">
                          <a:ln>
                            <a:solidFill>
                              <a:srgbClr val="9D9377">
                                <a:alpha val="0"/>
                              </a:srgbClr>
                            </a:solidFill>
                          </a:ln>
                          <a:solidFill>
                            <a:schemeClr val="dk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세대</a:t>
                      </a:r>
                      <a:r>
                        <a:rPr lang="en-US" altLang="ko-KR" sz="900" b="0" dirty="0">
                          <a:ln>
                            <a:solidFill>
                              <a:srgbClr val="9D9377">
                                <a:alpha val="0"/>
                              </a:srgbClr>
                            </a:solidFill>
                          </a:ln>
                          <a:solidFill>
                            <a:schemeClr val="dk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]</a:t>
                      </a:r>
                      <a:endParaRPr lang="ko-KR" altLang="en-US" sz="800" b="0" dirty="0">
                        <a:ln>
                          <a:solidFill>
                            <a:srgbClr val="9D9377">
                              <a:alpha val="0"/>
                            </a:srgbClr>
                          </a:solidFill>
                        </a:ln>
                        <a:solidFill>
                          <a:schemeClr val="dk1"/>
                        </a:solidFill>
                        <a:latin typeface="Pretendard Medium" panose="02000603000000020004" pitchFamily="2" charset="-127"/>
                        <a:ea typeface="Pretendard Medium" panose="02000603000000020004" pitchFamily="2" charset="-127"/>
                        <a:cs typeface="Pretendard Medium" panose="02000603000000020004" pitchFamily="2" charset="-127"/>
                      </a:endParaRPr>
                    </a:p>
                  </a:txBody>
                  <a:tcPr marL="45720" marR="4572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236665327"/>
                  </a:ext>
                </a:extLst>
              </a:tr>
              <a:tr h="29475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>
                          <a:ln>
                            <a:solidFill>
                              <a:srgbClr val="9D9377">
                                <a:alpha val="0"/>
                              </a:srgbClr>
                            </a:solidFill>
                          </a:ln>
                          <a:solidFill>
                            <a:schemeClr val="dk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대지면적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b="0" dirty="0" smtClean="0">
                          <a:ln>
                            <a:solidFill>
                              <a:srgbClr val="9D9377">
                                <a:alpha val="0"/>
                              </a:srgbClr>
                            </a:solidFill>
                          </a:ln>
                          <a:solidFill>
                            <a:schemeClr val="dk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28,264.00</a:t>
                      </a:r>
                      <a:r>
                        <a:rPr lang="ko-KR" altLang="en-US" sz="1000" b="0" dirty="0">
                          <a:ln>
                            <a:solidFill>
                              <a:srgbClr val="9D9377">
                                <a:alpha val="0"/>
                              </a:srgbClr>
                            </a:solidFill>
                          </a:ln>
                          <a:solidFill>
                            <a:schemeClr val="dk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㎡ </a:t>
                      </a:r>
                      <a:r>
                        <a:rPr lang="en-US" altLang="ko-KR" sz="1000" b="0" dirty="0" smtClean="0">
                          <a:ln>
                            <a:solidFill>
                              <a:srgbClr val="9D9377">
                                <a:alpha val="0"/>
                              </a:srgbClr>
                            </a:solidFill>
                          </a:ln>
                          <a:solidFill>
                            <a:schemeClr val="dk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(8,549.86</a:t>
                      </a:r>
                      <a:r>
                        <a:rPr lang="ko-KR" altLang="en-US" sz="1000" b="0" dirty="0" smtClean="0">
                          <a:ln>
                            <a:solidFill>
                              <a:srgbClr val="9D9377">
                                <a:alpha val="0"/>
                              </a:srgbClr>
                            </a:solidFill>
                          </a:ln>
                          <a:solidFill>
                            <a:schemeClr val="dk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평</a:t>
                      </a:r>
                      <a:r>
                        <a:rPr lang="en-US" altLang="ko-KR" sz="1000" b="0" dirty="0">
                          <a:ln>
                            <a:solidFill>
                              <a:srgbClr val="9D9377">
                                <a:alpha val="0"/>
                              </a:srgbClr>
                            </a:solidFill>
                          </a:ln>
                          <a:solidFill>
                            <a:schemeClr val="dk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)</a:t>
                      </a:r>
                      <a:endParaRPr lang="ko-KR" altLang="en-US" sz="1000" b="0" dirty="0">
                        <a:ln>
                          <a:solidFill>
                            <a:srgbClr val="9D9377">
                              <a:alpha val="0"/>
                            </a:srgbClr>
                          </a:solidFill>
                        </a:ln>
                        <a:solidFill>
                          <a:schemeClr val="dk1"/>
                        </a:solidFill>
                        <a:latin typeface="Pretendard Medium" panose="02000603000000020004" pitchFamily="2" charset="-127"/>
                        <a:ea typeface="Pretendard Medium" panose="02000603000000020004" pitchFamily="2" charset="-127"/>
                        <a:cs typeface="Pretendard Medium" panose="02000603000000020004" pitchFamily="2" charset="-127"/>
                      </a:endParaRPr>
                    </a:p>
                  </a:txBody>
                  <a:tcPr marL="45720" marR="4572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873459062"/>
                  </a:ext>
                </a:extLst>
              </a:tr>
              <a:tr h="29475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>
                          <a:ln>
                            <a:solidFill>
                              <a:srgbClr val="9D9377">
                                <a:alpha val="0"/>
                              </a:srgbClr>
                            </a:solidFill>
                          </a:ln>
                          <a:solidFill>
                            <a:schemeClr val="dk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연면적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b="0" dirty="0" smtClean="0">
                          <a:ln>
                            <a:solidFill>
                              <a:srgbClr val="9D9377">
                                <a:alpha val="0"/>
                              </a:srgbClr>
                            </a:solidFill>
                          </a:ln>
                          <a:solidFill>
                            <a:schemeClr val="dk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89,959.9103</a:t>
                      </a:r>
                      <a:r>
                        <a:rPr lang="ko-KR" altLang="en-US" sz="1000" b="0" dirty="0" smtClean="0">
                          <a:ln>
                            <a:solidFill>
                              <a:srgbClr val="9D9377">
                                <a:alpha val="0"/>
                              </a:srgbClr>
                            </a:solidFill>
                          </a:ln>
                          <a:solidFill>
                            <a:schemeClr val="dk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㎡ </a:t>
                      </a:r>
                      <a:r>
                        <a:rPr lang="en-US" altLang="ko-KR" sz="1000" b="0" dirty="0">
                          <a:ln>
                            <a:solidFill>
                              <a:srgbClr val="9D9377">
                                <a:alpha val="0"/>
                              </a:srgbClr>
                            </a:solidFill>
                          </a:ln>
                          <a:solidFill>
                            <a:schemeClr val="dk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(</a:t>
                      </a:r>
                      <a:r>
                        <a:rPr lang="en-US" altLang="ko-KR" sz="1000" b="0" dirty="0" smtClean="0">
                          <a:ln>
                            <a:solidFill>
                              <a:srgbClr val="9D9377">
                                <a:alpha val="0"/>
                              </a:srgbClr>
                            </a:solidFill>
                          </a:ln>
                          <a:solidFill>
                            <a:schemeClr val="dk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27,212.87</a:t>
                      </a:r>
                      <a:r>
                        <a:rPr lang="ko-KR" altLang="en-US" sz="1000" b="0" dirty="0" smtClean="0">
                          <a:ln>
                            <a:solidFill>
                              <a:srgbClr val="9D9377">
                                <a:alpha val="0"/>
                              </a:srgbClr>
                            </a:solidFill>
                          </a:ln>
                          <a:solidFill>
                            <a:schemeClr val="dk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평</a:t>
                      </a:r>
                      <a:r>
                        <a:rPr lang="en-US" altLang="ko-KR" sz="1000" b="0" dirty="0">
                          <a:ln>
                            <a:solidFill>
                              <a:srgbClr val="9D9377">
                                <a:alpha val="0"/>
                              </a:srgbClr>
                            </a:solidFill>
                          </a:ln>
                          <a:solidFill>
                            <a:schemeClr val="dk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)</a:t>
                      </a:r>
                      <a:endParaRPr lang="ko-KR" altLang="en-US" sz="1000" b="0" dirty="0">
                        <a:ln>
                          <a:solidFill>
                            <a:srgbClr val="9D9377">
                              <a:alpha val="0"/>
                            </a:srgbClr>
                          </a:solidFill>
                        </a:ln>
                        <a:solidFill>
                          <a:schemeClr val="dk1"/>
                        </a:solidFill>
                        <a:latin typeface="Pretendard Medium" panose="02000603000000020004" pitchFamily="2" charset="-127"/>
                        <a:ea typeface="Pretendard Medium" panose="02000603000000020004" pitchFamily="2" charset="-127"/>
                        <a:cs typeface="Pretendard Medium" panose="02000603000000020004" pitchFamily="2" charset="-127"/>
                      </a:endParaRPr>
                    </a:p>
                  </a:txBody>
                  <a:tcPr marL="45720" marR="4572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398059329"/>
                  </a:ext>
                </a:extLst>
              </a:tr>
              <a:tr h="29475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>
                          <a:ln>
                            <a:solidFill>
                              <a:srgbClr val="9D9377">
                                <a:alpha val="0"/>
                              </a:srgbClr>
                            </a:solidFill>
                          </a:ln>
                          <a:solidFill>
                            <a:schemeClr val="dk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주차대수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000" b="0" dirty="0">
                          <a:ln>
                            <a:solidFill>
                              <a:srgbClr val="9D9377">
                                <a:alpha val="0"/>
                              </a:srgbClr>
                            </a:solidFill>
                          </a:ln>
                          <a:solidFill>
                            <a:schemeClr val="dk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총 </a:t>
                      </a:r>
                      <a:r>
                        <a:rPr lang="en-US" altLang="ko-KR" sz="1000" b="0" dirty="0" smtClean="0">
                          <a:ln>
                            <a:solidFill>
                              <a:srgbClr val="9D9377">
                                <a:alpha val="0"/>
                              </a:srgbClr>
                            </a:solidFill>
                          </a:ln>
                          <a:solidFill>
                            <a:schemeClr val="dk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684</a:t>
                      </a:r>
                      <a:r>
                        <a:rPr lang="ko-KR" altLang="en-US" sz="1000" b="0" dirty="0" smtClean="0">
                          <a:ln>
                            <a:solidFill>
                              <a:srgbClr val="9D9377">
                                <a:alpha val="0"/>
                              </a:srgbClr>
                            </a:solidFill>
                          </a:ln>
                          <a:solidFill>
                            <a:schemeClr val="dk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대 </a:t>
                      </a:r>
                      <a:r>
                        <a:rPr lang="en-US" altLang="ko-KR" sz="900" b="0" dirty="0" smtClean="0">
                          <a:ln>
                            <a:solidFill>
                              <a:srgbClr val="9D9377">
                                <a:alpha val="0"/>
                              </a:srgbClr>
                            </a:solidFill>
                          </a:ln>
                          <a:solidFill>
                            <a:schemeClr val="dk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[1.2</a:t>
                      </a:r>
                      <a:r>
                        <a:rPr lang="ko-KR" altLang="en-US" sz="900" b="0" dirty="0" smtClean="0">
                          <a:ln>
                            <a:solidFill>
                              <a:srgbClr val="9D9377">
                                <a:alpha val="0"/>
                              </a:srgbClr>
                            </a:solidFill>
                          </a:ln>
                          <a:solidFill>
                            <a:schemeClr val="dk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대</a:t>
                      </a:r>
                      <a:r>
                        <a:rPr lang="en-US" altLang="ko-KR" sz="900" b="0" dirty="0" smtClean="0">
                          <a:ln>
                            <a:solidFill>
                              <a:srgbClr val="9D9377">
                                <a:alpha val="0"/>
                              </a:srgbClr>
                            </a:solidFill>
                          </a:ln>
                          <a:solidFill>
                            <a:schemeClr val="dk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]</a:t>
                      </a:r>
                      <a:endParaRPr lang="ko-KR" altLang="en-US" sz="800" b="0" dirty="0">
                        <a:ln>
                          <a:solidFill>
                            <a:srgbClr val="9D9377">
                              <a:alpha val="0"/>
                            </a:srgbClr>
                          </a:solidFill>
                        </a:ln>
                        <a:solidFill>
                          <a:schemeClr val="dk1"/>
                        </a:solidFill>
                        <a:latin typeface="Pretendard Medium" panose="02000603000000020004" pitchFamily="2" charset="-127"/>
                        <a:ea typeface="Pretendard Medium" panose="02000603000000020004" pitchFamily="2" charset="-127"/>
                        <a:cs typeface="Pretendard Medium" panose="02000603000000020004" pitchFamily="2" charset="-127"/>
                      </a:endParaRPr>
                    </a:p>
                  </a:txBody>
                  <a:tcPr marL="45720" marR="4572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008289847"/>
                  </a:ext>
                </a:extLst>
              </a:tr>
              <a:tr h="29475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0" dirty="0">
                          <a:ln>
                            <a:solidFill>
                              <a:srgbClr val="9D9377">
                                <a:alpha val="0"/>
                              </a:srgbClr>
                            </a:solidFill>
                          </a:ln>
                          <a:solidFill>
                            <a:schemeClr val="dk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건폐율</a:t>
                      </a:r>
                      <a:r>
                        <a:rPr lang="en-US" altLang="ko-KR" sz="1100" b="0" dirty="0">
                          <a:ln>
                            <a:solidFill>
                              <a:srgbClr val="9D9377">
                                <a:alpha val="0"/>
                              </a:srgbClr>
                            </a:solidFill>
                          </a:ln>
                          <a:solidFill>
                            <a:schemeClr val="dk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/</a:t>
                      </a:r>
                      <a:r>
                        <a:rPr lang="ko-KR" altLang="en-US" sz="1100" b="0" dirty="0">
                          <a:ln>
                            <a:solidFill>
                              <a:srgbClr val="9D9377">
                                <a:alpha val="0"/>
                              </a:srgbClr>
                            </a:solidFill>
                          </a:ln>
                          <a:solidFill>
                            <a:schemeClr val="dk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용적률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000" b="0" dirty="0" smtClean="0">
                          <a:ln>
                            <a:solidFill>
                              <a:srgbClr val="9D9377">
                                <a:alpha val="0"/>
                              </a:srgbClr>
                            </a:solidFill>
                          </a:ln>
                          <a:solidFill>
                            <a:schemeClr val="dk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16.81% </a:t>
                      </a:r>
                      <a:r>
                        <a:rPr lang="en-US" altLang="ko-KR" sz="1000" b="0" dirty="0">
                          <a:ln>
                            <a:solidFill>
                              <a:srgbClr val="9D9377">
                                <a:alpha val="0"/>
                              </a:srgbClr>
                            </a:solidFill>
                          </a:ln>
                          <a:solidFill>
                            <a:schemeClr val="dk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/ </a:t>
                      </a:r>
                      <a:r>
                        <a:rPr lang="en-US" altLang="ko-KR" sz="1000" b="0" dirty="0" smtClean="0">
                          <a:ln>
                            <a:solidFill>
                              <a:srgbClr val="9D9377">
                                <a:alpha val="0"/>
                              </a:srgbClr>
                            </a:solidFill>
                          </a:ln>
                          <a:solidFill>
                            <a:schemeClr val="dk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216.96%</a:t>
                      </a:r>
                      <a:endParaRPr lang="ko-KR" altLang="en-US" sz="1000" b="0" dirty="0">
                        <a:ln>
                          <a:solidFill>
                            <a:srgbClr val="9D9377">
                              <a:alpha val="0"/>
                            </a:srgbClr>
                          </a:solidFill>
                        </a:ln>
                        <a:solidFill>
                          <a:schemeClr val="dk1"/>
                        </a:solidFill>
                        <a:latin typeface="Pretendard Medium" panose="02000603000000020004" pitchFamily="2" charset="-127"/>
                        <a:ea typeface="Pretendard Medium" panose="02000603000000020004" pitchFamily="2" charset="-127"/>
                        <a:cs typeface="Pretendard Medium" panose="02000603000000020004" pitchFamily="2" charset="-127"/>
                      </a:endParaRPr>
                    </a:p>
                  </a:txBody>
                  <a:tcPr marL="45720" marR="4572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143336330"/>
                  </a:ext>
                </a:extLst>
              </a:tr>
            </a:tbl>
          </a:graphicData>
        </a:graphic>
      </p:graphicFrame>
      <p:graphicFrame>
        <p:nvGraphicFramePr>
          <p:cNvPr id="82" name="표 81">
            <a:extLst>
              <a:ext uri="{FF2B5EF4-FFF2-40B4-BE49-F238E27FC236}">
                <a16:creationId xmlns:a16="http://schemas.microsoft.com/office/drawing/2014/main" xmlns="" id="{5F63AA51-D4BE-C6CE-EE9A-99792EC1536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8605356"/>
              </p:ext>
            </p:extLst>
          </p:nvPr>
        </p:nvGraphicFramePr>
        <p:xfrm>
          <a:off x="449263" y="5526964"/>
          <a:ext cx="4752976" cy="14348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4122">
                  <a:extLst>
                    <a:ext uri="{9D8B030D-6E8A-4147-A177-3AD203B41FA5}">
                      <a16:colId xmlns:a16="http://schemas.microsoft.com/office/drawing/2014/main" xmlns="" val="3229046734"/>
                    </a:ext>
                  </a:extLst>
                </a:gridCol>
                <a:gridCol w="594122">
                  <a:extLst>
                    <a:ext uri="{9D8B030D-6E8A-4147-A177-3AD203B41FA5}">
                      <a16:colId xmlns:a16="http://schemas.microsoft.com/office/drawing/2014/main" xmlns="" val="838042610"/>
                    </a:ext>
                  </a:extLst>
                </a:gridCol>
                <a:gridCol w="594122">
                  <a:extLst>
                    <a:ext uri="{9D8B030D-6E8A-4147-A177-3AD203B41FA5}">
                      <a16:colId xmlns:a16="http://schemas.microsoft.com/office/drawing/2014/main" xmlns="" val="1306819309"/>
                    </a:ext>
                  </a:extLst>
                </a:gridCol>
                <a:gridCol w="594122">
                  <a:extLst>
                    <a:ext uri="{9D8B030D-6E8A-4147-A177-3AD203B41FA5}">
                      <a16:colId xmlns:a16="http://schemas.microsoft.com/office/drawing/2014/main" xmlns="" val="1545540426"/>
                    </a:ext>
                  </a:extLst>
                </a:gridCol>
                <a:gridCol w="594122">
                  <a:extLst>
                    <a:ext uri="{9D8B030D-6E8A-4147-A177-3AD203B41FA5}">
                      <a16:colId xmlns:a16="http://schemas.microsoft.com/office/drawing/2014/main" xmlns="" val="2946191215"/>
                    </a:ext>
                  </a:extLst>
                </a:gridCol>
                <a:gridCol w="594122">
                  <a:extLst>
                    <a:ext uri="{9D8B030D-6E8A-4147-A177-3AD203B41FA5}">
                      <a16:colId xmlns:a16="http://schemas.microsoft.com/office/drawing/2014/main" xmlns="" val="2111600585"/>
                    </a:ext>
                  </a:extLst>
                </a:gridCol>
                <a:gridCol w="594122">
                  <a:extLst>
                    <a:ext uri="{9D8B030D-6E8A-4147-A177-3AD203B41FA5}">
                      <a16:colId xmlns:a16="http://schemas.microsoft.com/office/drawing/2014/main" xmlns="" val="3107980890"/>
                    </a:ext>
                  </a:extLst>
                </a:gridCol>
                <a:gridCol w="594122">
                  <a:extLst>
                    <a:ext uri="{9D8B030D-6E8A-4147-A177-3AD203B41FA5}">
                      <a16:colId xmlns:a16="http://schemas.microsoft.com/office/drawing/2014/main" xmlns="" val="777122587"/>
                    </a:ext>
                  </a:extLst>
                </a:gridCol>
              </a:tblGrid>
              <a:tr h="239134">
                <a:tc rowSpan="2">
                  <a:txBody>
                    <a:bodyPr/>
                    <a:lstStyle/>
                    <a:p>
                      <a:pPr marL="0" marR="0" lvl="0" indent="0" algn="ctr" defTabSz="1007943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kern="1200" dirty="0">
                          <a:ln>
                            <a:solidFill>
                              <a:srgbClr val="9D9377">
                                <a:alpha val="0"/>
                              </a:srgbClr>
                            </a:solidFill>
                          </a:ln>
                          <a:solidFill>
                            <a:schemeClr val="bg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타입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1C3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1007943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kern="1200" dirty="0" err="1">
                          <a:ln>
                            <a:solidFill>
                              <a:srgbClr val="9D9377">
                                <a:alpha val="0"/>
                              </a:srgbClr>
                            </a:solidFill>
                          </a:ln>
                          <a:solidFill>
                            <a:schemeClr val="bg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세대수</a:t>
                      </a:r>
                      <a:endParaRPr lang="ko-KR" altLang="en-US" sz="1100" b="0" kern="1200" dirty="0">
                        <a:ln>
                          <a:solidFill>
                            <a:srgbClr val="9D9377">
                              <a:alpha val="0"/>
                            </a:srgbClr>
                          </a:solidFill>
                        </a:ln>
                        <a:solidFill>
                          <a:schemeClr val="bg1"/>
                        </a:solidFill>
                        <a:latin typeface="Pretendard Medium" panose="02000603000000020004" pitchFamily="2" charset="-127"/>
                        <a:ea typeface="Pretendard Medium" panose="02000603000000020004" pitchFamily="2" charset="-127"/>
                        <a:cs typeface="Pretendard Medium" panose="02000603000000020004" pitchFamily="2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1C39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1007943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ln>
                            <a:solidFill>
                              <a:srgbClr val="9D9377">
                                <a:alpha val="0"/>
                              </a:srgbClr>
                            </a:solidFill>
                          </a:ln>
                          <a:solidFill>
                            <a:schemeClr val="bg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전용면적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1C39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07943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kern="1200" dirty="0">
                        <a:ln>
                          <a:solidFill>
                            <a:srgbClr val="9D9377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7EB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1007943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ln>
                            <a:solidFill>
                              <a:srgbClr val="9D9377">
                                <a:alpha val="0"/>
                              </a:srgbClr>
                            </a:solidFill>
                          </a:ln>
                          <a:solidFill>
                            <a:schemeClr val="bg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공급면적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1C39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1007943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b="0" kern="1200" dirty="0">
                        <a:ln>
                          <a:solidFill>
                            <a:srgbClr val="9D9377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7EB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1007943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kern="1200" dirty="0" err="1">
                          <a:ln>
                            <a:solidFill>
                              <a:srgbClr val="9D9377">
                                <a:alpha val="0"/>
                              </a:srgbClr>
                            </a:solidFill>
                          </a:ln>
                          <a:solidFill>
                            <a:schemeClr val="bg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전용률</a:t>
                      </a:r>
                      <a:endParaRPr lang="ko-KR" altLang="en-US" sz="1100" b="0" kern="1200" dirty="0">
                        <a:ln>
                          <a:solidFill>
                            <a:srgbClr val="9D9377">
                              <a:alpha val="0"/>
                            </a:srgbClr>
                          </a:solidFill>
                        </a:ln>
                        <a:solidFill>
                          <a:schemeClr val="bg1"/>
                        </a:solidFill>
                        <a:latin typeface="Pretendard Medium" panose="02000603000000020004" pitchFamily="2" charset="-127"/>
                        <a:ea typeface="Pretendard Medium" panose="02000603000000020004" pitchFamily="2" charset="-127"/>
                        <a:cs typeface="Pretendard Medium" panose="02000603000000020004" pitchFamily="2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1C3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1007943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b="0" kern="1200" dirty="0">
                          <a:ln>
                            <a:solidFill>
                              <a:srgbClr val="9D9377">
                                <a:alpha val="0"/>
                              </a:srgbClr>
                            </a:solidFill>
                          </a:ln>
                          <a:solidFill>
                            <a:schemeClr val="bg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세대비율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1C3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255324464"/>
                  </a:ext>
                </a:extLst>
              </a:tr>
              <a:tr h="239134"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7EB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7E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ln>
                            <a:solidFill>
                              <a:srgbClr val="9D9377">
                                <a:alpha val="0"/>
                              </a:srgbClr>
                            </a:solidFill>
                          </a:ln>
                          <a:solidFill>
                            <a:schemeClr val="bg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㎡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1C3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ln>
                            <a:solidFill>
                              <a:srgbClr val="9D9377">
                                <a:alpha val="0"/>
                              </a:srgbClr>
                            </a:solidFill>
                          </a:ln>
                          <a:solidFill>
                            <a:schemeClr val="bg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평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1C3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ln>
                            <a:solidFill>
                              <a:srgbClr val="9D9377">
                                <a:alpha val="0"/>
                              </a:srgbClr>
                            </a:solidFill>
                          </a:ln>
                          <a:solidFill>
                            <a:schemeClr val="bg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㎡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1C3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900" b="0" kern="1200" dirty="0">
                          <a:ln>
                            <a:solidFill>
                              <a:srgbClr val="9D9377">
                                <a:alpha val="0"/>
                              </a:srgbClr>
                            </a:solidFill>
                          </a:ln>
                          <a:solidFill>
                            <a:schemeClr val="bg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평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1C3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7EB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7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23018727"/>
                  </a:ext>
                </a:extLst>
              </a:tr>
              <a:tr h="239134">
                <a:tc>
                  <a:txBody>
                    <a:bodyPr/>
                    <a:lstStyle/>
                    <a:p>
                      <a:pPr marL="0" algn="ctr" defTabSz="1007943" rtl="0" eaLnBrk="1" fontAlgn="ctr" latinLnBrk="1" hangingPunct="1"/>
                      <a:r>
                        <a:rPr lang="en-US" altLang="ko-KR" sz="1100" b="0" kern="1200" dirty="0" smtClean="0">
                          <a:ln>
                            <a:solidFill>
                              <a:srgbClr val="9D9377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84A</a:t>
                      </a:r>
                      <a:endParaRPr lang="ko-KR" altLang="en-US" sz="1100" b="0" kern="1200" dirty="0">
                        <a:ln>
                          <a:solidFill>
                            <a:srgbClr val="9D9377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Pretendard Medium" panose="02000603000000020004" pitchFamily="2" charset="-127"/>
                        <a:ea typeface="Pretendard Medium" panose="02000603000000020004" pitchFamily="2" charset="-127"/>
                        <a:cs typeface="Pretendard Medium" panose="02000603000000020004" pitchFamily="2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007943" rtl="0" eaLnBrk="1" fontAlgn="ctr" latinLnBrk="1" hangingPunct="1"/>
                      <a:r>
                        <a:rPr lang="en-US" altLang="ko-KR" sz="1000" b="0" kern="1200" dirty="0" smtClean="0">
                          <a:ln>
                            <a:solidFill>
                              <a:srgbClr val="9D9377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231</a:t>
                      </a:r>
                      <a:endParaRPr lang="en-US" altLang="ko-KR" sz="1000" b="0" kern="1200" dirty="0">
                        <a:ln>
                          <a:solidFill>
                            <a:srgbClr val="9D9377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Pretendard Medium" panose="02000603000000020004" pitchFamily="2" charset="-127"/>
                        <a:ea typeface="Pretendard Medium" panose="02000603000000020004" pitchFamily="2" charset="-127"/>
                        <a:cs typeface="Pretendard Medium" panose="02000603000000020004" pitchFamily="2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007943" rtl="0" eaLnBrk="1" fontAlgn="ctr" latinLnBrk="1" hangingPunct="1"/>
                      <a:r>
                        <a:rPr lang="en-US" altLang="ko-KR" sz="1000" b="0" kern="1200" dirty="0" smtClean="0">
                          <a:ln>
                            <a:solidFill>
                              <a:srgbClr val="9D9377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84.9608</a:t>
                      </a:r>
                      <a:endParaRPr lang="en-US" altLang="ko-KR" sz="1000" b="0" kern="1200" dirty="0">
                        <a:ln>
                          <a:solidFill>
                            <a:srgbClr val="9D9377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Pretendard Medium" panose="02000603000000020004" pitchFamily="2" charset="-127"/>
                        <a:ea typeface="Pretendard Medium" panose="02000603000000020004" pitchFamily="2" charset="-127"/>
                        <a:cs typeface="Pretendard Medium" panose="02000603000000020004" pitchFamily="2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007943" rtl="0" eaLnBrk="1" fontAlgn="ctr" latinLnBrk="1" hangingPunct="1"/>
                      <a:r>
                        <a:rPr lang="en-US" altLang="ko-KR" sz="1000" b="0" kern="1200" dirty="0" smtClean="0">
                          <a:ln>
                            <a:solidFill>
                              <a:srgbClr val="9D9377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25.7006</a:t>
                      </a:r>
                      <a:endParaRPr lang="en-US" altLang="ko-KR" sz="1000" b="0" kern="1200" dirty="0">
                        <a:ln>
                          <a:solidFill>
                            <a:srgbClr val="9D9377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Pretendard Medium" panose="02000603000000020004" pitchFamily="2" charset="-127"/>
                        <a:ea typeface="Pretendard Medium" panose="02000603000000020004" pitchFamily="2" charset="-127"/>
                        <a:cs typeface="Pretendard Medium" panose="02000603000000020004" pitchFamily="2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007943" rtl="0" eaLnBrk="1" fontAlgn="ctr" latinLnBrk="1" hangingPunct="1"/>
                      <a:r>
                        <a:rPr lang="en-US" altLang="ko-KR" sz="1000" b="0" kern="1200" dirty="0" smtClean="0">
                          <a:ln>
                            <a:solidFill>
                              <a:srgbClr val="9D9377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108.6761</a:t>
                      </a:r>
                      <a:endParaRPr lang="en-US" altLang="ko-KR" sz="1000" b="0" kern="1200" dirty="0">
                        <a:ln>
                          <a:solidFill>
                            <a:srgbClr val="9D9377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Pretendard Medium" panose="02000603000000020004" pitchFamily="2" charset="-127"/>
                        <a:ea typeface="Pretendard Medium" panose="02000603000000020004" pitchFamily="2" charset="-127"/>
                        <a:cs typeface="Pretendard Medium" panose="02000603000000020004" pitchFamily="2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007943" rtl="0" eaLnBrk="1" fontAlgn="ctr" latinLnBrk="1" hangingPunct="1"/>
                      <a:r>
                        <a:rPr lang="en-US" altLang="ko-KR" sz="1000" b="0" kern="1200" dirty="0" smtClean="0">
                          <a:ln>
                            <a:solidFill>
                              <a:srgbClr val="9D9377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32.8745</a:t>
                      </a:r>
                      <a:endParaRPr lang="en-US" altLang="ko-KR" sz="1000" b="0" kern="1200" dirty="0">
                        <a:ln>
                          <a:solidFill>
                            <a:srgbClr val="9D9377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Pretendard Medium" panose="02000603000000020004" pitchFamily="2" charset="-127"/>
                        <a:ea typeface="Pretendard Medium" panose="02000603000000020004" pitchFamily="2" charset="-127"/>
                        <a:cs typeface="Pretendard Medium" panose="02000603000000020004" pitchFamily="2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007943" rtl="0" eaLnBrk="1" fontAlgn="ctr" latinLnBrk="1" hangingPunct="1"/>
                      <a:r>
                        <a:rPr lang="en-US" altLang="ko-KR" sz="1000" b="0" kern="1200" dirty="0" smtClean="0">
                          <a:ln>
                            <a:solidFill>
                              <a:srgbClr val="9D9377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78.18</a:t>
                      </a:r>
                      <a:endParaRPr lang="en-US" altLang="ko-KR" sz="1000" b="0" kern="1200" dirty="0">
                        <a:ln>
                          <a:solidFill>
                            <a:srgbClr val="9D9377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Pretendard Medium" panose="02000603000000020004" pitchFamily="2" charset="-127"/>
                        <a:ea typeface="Pretendard Medium" panose="02000603000000020004" pitchFamily="2" charset="-127"/>
                        <a:cs typeface="Pretendard Medium" panose="02000603000000020004" pitchFamily="2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007943" rtl="0" eaLnBrk="1" fontAlgn="ctr" latinLnBrk="1" hangingPunct="1"/>
                      <a:r>
                        <a:rPr lang="en-US" altLang="ko-KR" sz="1000" b="0" kern="1200" dirty="0" smtClean="0">
                          <a:ln>
                            <a:solidFill>
                              <a:srgbClr val="9D9377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41.55%</a:t>
                      </a:r>
                      <a:endParaRPr lang="en-US" altLang="ko-KR" sz="1000" b="0" kern="1200" dirty="0">
                        <a:ln>
                          <a:solidFill>
                            <a:srgbClr val="9D9377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Pretendard Medium" panose="02000603000000020004" pitchFamily="2" charset="-127"/>
                        <a:ea typeface="Pretendard Medium" panose="02000603000000020004" pitchFamily="2" charset="-127"/>
                        <a:cs typeface="Pretendard Medium" panose="02000603000000020004" pitchFamily="2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236665327"/>
                  </a:ext>
                </a:extLst>
              </a:tr>
              <a:tr h="239134">
                <a:tc>
                  <a:txBody>
                    <a:bodyPr/>
                    <a:lstStyle/>
                    <a:p>
                      <a:pPr marL="0" algn="ctr" defTabSz="1007943" rtl="0" eaLnBrk="1" fontAlgn="ctr" latinLnBrk="1" hangingPunct="1"/>
                      <a:r>
                        <a:rPr lang="en-US" altLang="ko-KR" sz="1100" b="0" kern="1200" dirty="0" smtClean="0">
                          <a:ln>
                            <a:solidFill>
                              <a:srgbClr val="9D9377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84B</a:t>
                      </a:r>
                      <a:endParaRPr lang="ko-KR" altLang="en-US" sz="1100" b="0" kern="1200" dirty="0">
                        <a:ln>
                          <a:solidFill>
                            <a:srgbClr val="9D9377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Pretendard Medium" panose="02000603000000020004" pitchFamily="2" charset="-127"/>
                        <a:ea typeface="Pretendard Medium" panose="02000603000000020004" pitchFamily="2" charset="-127"/>
                        <a:cs typeface="Pretendard Medium" panose="02000603000000020004" pitchFamily="2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007943" rtl="0" eaLnBrk="1" fontAlgn="ctr" latinLnBrk="1" hangingPunct="1"/>
                      <a:r>
                        <a:rPr lang="en-US" altLang="ko-KR" sz="1000" b="0" kern="1200" dirty="0" smtClean="0">
                          <a:ln>
                            <a:solidFill>
                              <a:srgbClr val="9D9377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140</a:t>
                      </a:r>
                      <a:endParaRPr lang="en-US" altLang="ko-KR" sz="1000" b="0" kern="1200" dirty="0">
                        <a:ln>
                          <a:solidFill>
                            <a:srgbClr val="9D9377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Pretendard Medium" panose="02000603000000020004" pitchFamily="2" charset="-127"/>
                        <a:ea typeface="Pretendard Medium" panose="02000603000000020004" pitchFamily="2" charset="-127"/>
                        <a:cs typeface="Pretendard Medium" panose="02000603000000020004" pitchFamily="2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007943" rtl="0" eaLnBrk="1" fontAlgn="ctr" latinLnBrk="1" hangingPunct="1"/>
                      <a:r>
                        <a:rPr lang="en-US" altLang="ko-KR" sz="1000" b="0" kern="1200" dirty="0" smtClean="0">
                          <a:ln>
                            <a:solidFill>
                              <a:srgbClr val="9D9377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84.9612</a:t>
                      </a:r>
                      <a:endParaRPr lang="en-US" altLang="ko-KR" sz="1000" b="0" kern="1200" dirty="0">
                        <a:ln>
                          <a:solidFill>
                            <a:srgbClr val="9D9377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Pretendard Medium" panose="02000603000000020004" pitchFamily="2" charset="-127"/>
                        <a:ea typeface="Pretendard Medium" panose="02000603000000020004" pitchFamily="2" charset="-127"/>
                        <a:cs typeface="Pretendard Medium" panose="02000603000000020004" pitchFamily="2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007943" rtl="0" eaLnBrk="1" fontAlgn="ctr" latinLnBrk="1" hangingPunct="1"/>
                      <a:r>
                        <a:rPr lang="en-US" altLang="ko-KR" sz="1000" b="0" kern="1200" dirty="0" smtClean="0">
                          <a:ln>
                            <a:solidFill>
                              <a:srgbClr val="9D9377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25.7008</a:t>
                      </a:r>
                      <a:endParaRPr lang="en-US" altLang="ko-KR" sz="1000" b="0" kern="1200" dirty="0">
                        <a:ln>
                          <a:solidFill>
                            <a:srgbClr val="9D9377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Pretendard Medium" panose="02000603000000020004" pitchFamily="2" charset="-127"/>
                        <a:ea typeface="Pretendard Medium" panose="02000603000000020004" pitchFamily="2" charset="-127"/>
                        <a:cs typeface="Pretendard Medium" panose="02000603000000020004" pitchFamily="2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007943" rtl="0" eaLnBrk="1" fontAlgn="ctr" latinLnBrk="1" hangingPunct="1"/>
                      <a:r>
                        <a:rPr lang="en-US" altLang="ko-KR" sz="1000" b="0" kern="1200" dirty="0" smtClean="0">
                          <a:ln>
                            <a:solidFill>
                              <a:srgbClr val="9D9377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109.0533</a:t>
                      </a:r>
                      <a:endParaRPr lang="en-US" altLang="ko-KR" sz="1000" b="0" kern="1200" dirty="0">
                        <a:ln>
                          <a:solidFill>
                            <a:srgbClr val="9D9377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Pretendard Medium" panose="02000603000000020004" pitchFamily="2" charset="-127"/>
                        <a:ea typeface="Pretendard Medium" panose="02000603000000020004" pitchFamily="2" charset="-127"/>
                        <a:cs typeface="Pretendard Medium" panose="02000603000000020004" pitchFamily="2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007943" rtl="0" eaLnBrk="1" fontAlgn="ctr" latinLnBrk="1" hangingPunct="1"/>
                      <a:r>
                        <a:rPr lang="en-US" altLang="ko-KR" sz="1000" b="0" kern="1200" dirty="0" smtClean="0">
                          <a:ln>
                            <a:solidFill>
                              <a:srgbClr val="9D9377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32.9886</a:t>
                      </a:r>
                      <a:endParaRPr lang="en-US" altLang="ko-KR" sz="1000" b="0" kern="1200" dirty="0">
                        <a:ln>
                          <a:solidFill>
                            <a:srgbClr val="9D9377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Pretendard Medium" panose="02000603000000020004" pitchFamily="2" charset="-127"/>
                        <a:ea typeface="Pretendard Medium" panose="02000603000000020004" pitchFamily="2" charset="-127"/>
                        <a:cs typeface="Pretendard Medium" panose="02000603000000020004" pitchFamily="2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007943" rtl="0" eaLnBrk="1" fontAlgn="ctr" latinLnBrk="1" hangingPunct="1"/>
                      <a:r>
                        <a:rPr lang="en-US" altLang="ko-KR" sz="1000" b="0" kern="1200" dirty="0" smtClean="0">
                          <a:ln>
                            <a:solidFill>
                              <a:srgbClr val="9D9377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77.91</a:t>
                      </a:r>
                      <a:endParaRPr lang="en-US" altLang="ko-KR" sz="1000" b="0" kern="1200" dirty="0">
                        <a:ln>
                          <a:solidFill>
                            <a:srgbClr val="9D9377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Pretendard Medium" panose="02000603000000020004" pitchFamily="2" charset="-127"/>
                        <a:ea typeface="Pretendard Medium" panose="02000603000000020004" pitchFamily="2" charset="-127"/>
                        <a:cs typeface="Pretendard Medium" panose="02000603000000020004" pitchFamily="2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007943" rtl="0" eaLnBrk="1" fontAlgn="ctr" latinLnBrk="1" hangingPunct="1"/>
                      <a:r>
                        <a:rPr lang="en-US" altLang="ko-KR" sz="1000" b="0" kern="1200" dirty="0" smtClean="0">
                          <a:ln>
                            <a:solidFill>
                              <a:srgbClr val="9D9377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25.18%</a:t>
                      </a:r>
                      <a:endParaRPr lang="en-US" altLang="ko-KR" sz="1000" b="0" kern="1200" dirty="0">
                        <a:ln>
                          <a:solidFill>
                            <a:srgbClr val="9D9377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Pretendard Medium" panose="02000603000000020004" pitchFamily="2" charset="-127"/>
                        <a:ea typeface="Pretendard Medium" panose="02000603000000020004" pitchFamily="2" charset="-127"/>
                        <a:cs typeface="Pretendard Medium" panose="02000603000000020004" pitchFamily="2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873459062"/>
                  </a:ext>
                </a:extLst>
              </a:tr>
              <a:tr h="239134">
                <a:tc>
                  <a:txBody>
                    <a:bodyPr/>
                    <a:lstStyle/>
                    <a:p>
                      <a:pPr marL="0" algn="ctr" defTabSz="1007943" rtl="0" eaLnBrk="1" fontAlgn="ctr" latinLnBrk="1" hangingPunct="1"/>
                      <a:r>
                        <a:rPr lang="en-US" altLang="ko-KR" sz="1100" b="0" kern="1200" dirty="0" smtClean="0">
                          <a:ln>
                            <a:solidFill>
                              <a:srgbClr val="9D9377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84C</a:t>
                      </a:r>
                      <a:endParaRPr lang="ko-KR" altLang="en-US" sz="1100" b="0" kern="1200" dirty="0">
                        <a:ln>
                          <a:solidFill>
                            <a:srgbClr val="9D9377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Pretendard Medium" panose="02000603000000020004" pitchFamily="2" charset="-127"/>
                        <a:ea typeface="Pretendard Medium" panose="02000603000000020004" pitchFamily="2" charset="-127"/>
                        <a:cs typeface="Pretendard Medium" panose="02000603000000020004" pitchFamily="2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007943" rtl="0" eaLnBrk="1" fontAlgn="ctr" latinLnBrk="1" hangingPunct="1"/>
                      <a:r>
                        <a:rPr lang="en-US" altLang="ko-KR" sz="1000" b="0" kern="1200" dirty="0" smtClean="0">
                          <a:ln>
                            <a:solidFill>
                              <a:srgbClr val="9D9377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185</a:t>
                      </a:r>
                      <a:endParaRPr lang="en-US" altLang="ko-KR" sz="1000" b="0" kern="1200" dirty="0">
                        <a:ln>
                          <a:solidFill>
                            <a:srgbClr val="9D9377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Pretendard Medium" panose="02000603000000020004" pitchFamily="2" charset="-127"/>
                        <a:ea typeface="Pretendard Medium" panose="02000603000000020004" pitchFamily="2" charset="-127"/>
                        <a:cs typeface="Pretendard Medium" panose="02000603000000020004" pitchFamily="2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007943" rtl="0" eaLnBrk="1" fontAlgn="ctr" latinLnBrk="1" hangingPunct="1"/>
                      <a:r>
                        <a:rPr lang="en-US" altLang="ko-KR" sz="1000" b="0" kern="1200" dirty="0" smtClean="0">
                          <a:ln>
                            <a:solidFill>
                              <a:srgbClr val="9D9377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84.9778</a:t>
                      </a:r>
                      <a:endParaRPr lang="en-US" altLang="ko-KR" sz="1000" b="0" kern="1200" dirty="0">
                        <a:ln>
                          <a:solidFill>
                            <a:srgbClr val="9D9377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Pretendard Medium" panose="02000603000000020004" pitchFamily="2" charset="-127"/>
                        <a:ea typeface="Pretendard Medium" panose="02000603000000020004" pitchFamily="2" charset="-127"/>
                        <a:cs typeface="Pretendard Medium" panose="02000603000000020004" pitchFamily="2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007943" rtl="0" eaLnBrk="1" fontAlgn="ctr" latinLnBrk="1" hangingPunct="1"/>
                      <a:r>
                        <a:rPr lang="en-US" altLang="ko-KR" sz="1000" b="0" kern="1200" dirty="0" smtClean="0">
                          <a:ln>
                            <a:solidFill>
                              <a:srgbClr val="9D9377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25.7058</a:t>
                      </a:r>
                      <a:endParaRPr lang="en-US" altLang="ko-KR" sz="1000" b="0" kern="1200" dirty="0">
                        <a:ln>
                          <a:solidFill>
                            <a:srgbClr val="9D9377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Pretendard Medium" panose="02000603000000020004" pitchFamily="2" charset="-127"/>
                        <a:ea typeface="Pretendard Medium" panose="02000603000000020004" pitchFamily="2" charset="-127"/>
                        <a:cs typeface="Pretendard Medium" panose="02000603000000020004" pitchFamily="2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007943" rtl="0" eaLnBrk="1" fontAlgn="ctr" latinLnBrk="1" hangingPunct="1"/>
                      <a:r>
                        <a:rPr lang="en-US" altLang="ko-KR" sz="1000" b="0" kern="1200" dirty="0" smtClean="0">
                          <a:ln>
                            <a:solidFill>
                              <a:srgbClr val="9D9377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109.5603</a:t>
                      </a:r>
                      <a:endParaRPr lang="en-US" altLang="ko-KR" sz="1000" b="0" kern="1200" dirty="0">
                        <a:ln>
                          <a:solidFill>
                            <a:srgbClr val="9D9377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Pretendard Medium" panose="02000603000000020004" pitchFamily="2" charset="-127"/>
                        <a:ea typeface="Pretendard Medium" panose="02000603000000020004" pitchFamily="2" charset="-127"/>
                        <a:cs typeface="Pretendard Medium" panose="02000603000000020004" pitchFamily="2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007943" rtl="0" eaLnBrk="1" fontAlgn="ctr" latinLnBrk="1" hangingPunct="1"/>
                      <a:r>
                        <a:rPr lang="en-US" altLang="ko-KR" sz="1000" b="0" kern="1200" dirty="0" smtClean="0">
                          <a:ln>
                            <a:solidFill>
                              <a:srgbClr val="9D9377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33.1420</a:t>
                      </a:r>
                      <a:endParaRPr lang="en-US" altLang="ko-KR" sz="1000" b="0" kern="1200" dirty="0">
                        <a:ln>
                          <a:solidFill>
                            <a:srgbClr val="9D9377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Pretendard Medium" panose="02000603000000020004" pitchFamily="2" charset="-127"/>
                        <a:ea typeface="Pretendard Medium" panose="02000603000000020004" pitchFamily="2" charset="-127"/>
                        <a:cs typeface="Pretendard Medium" panose="02000603000000020004" pitchFamily="2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007943" rtl="0" eaLnBrk="1" fontAlgn="ctr" latinLnBrk="1" hangingPunct="1"/>
                      <a:r>
                        <a:rPr lang="en-US" altLang="ko-KR" sz="1000" b="0" kern="1200" dirty="0" smtClean="0">
                          <a:ln>
                            <a:solidFill>
                              <a:srgbClr val="9D9377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77.56</a:t>
                      </a:r>
                      <a:endParaRPr lang="en-US" altLang="ko-KR" sz="1000" b="0" kern="1200" dirty="0">
                        <a:ln>
                          <a:solidFill>
                            <a:srgbClr val="9D9377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Pretendard Medium" panose="02000603000000020004" pitchFamily="2" charset="-127"/>
                        <a:ea typeface="Pretendard Medium" panose="02000603000000020004" pitchFamily="2" charset="-127"/>
                        <a:cs typeface="Pretendard Medium" panose="02000603000000020004" pitchFamily="2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007943" rtl="0" eaLnBrk="1" fontAlgn="ctr" latinLnBrk="1" hangingPunct="1"/>
                      <a:r>
                        <a:rPr lang="en-US" altLang="ko-KR" sz="1000" b="0" kern="1200" dirty="0" smtClean="0">
                          <a:ln>
                            <a:solidFill>
                              <a:srgbClr val="9D9377">
                                <a:alpha val="0"/>
                              </a:srgbClr>
                            </a:solidFill>
                          </a:ln>
                          <a:solidFill>
                            <a:schemeClr val="tx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33.27%</a:t>
                      </a:r>
                      <a:endParaRPr lang="en-US" altLang="ko-KR" sz="1000" b="0" kern="1200" dirty="0">
                        <a:ln>
                          <a:solidFill>
                            <a:srgbClr val="9D9377">
                              <a:alpha val="0"/>
                            </a:srgbClr>
                          </a:solidFill>
                        </a:ln>
                        <a:solidFill>
                          <a:schemeClr val="tx1"/>
                        </a:solidFill>
                        <a:latin typeface="Pretendard Medium" panose="02000603000000020004" pitchFamily="2" charset="-127"/>
                        <a:ea typeface="Pretendard Medium" panose="02000603000000020004" pitchFamily="2" charset="-127"/>
                        <a:cs typeface="Pretendard Medium" panose="02000603000000020004" pitchFamily="2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398059329"/>
                  </a:ext>
                </a:extLst>
              </a:tr>
              <a:tr h="239134">
                <a:tc>
                  <a:txBody>
                    <a:bodyPr/>
                    <a:lstStyle/>
                    <a:p>
                      <a:pPr marL="0" algn="ctr" defTabSz="1007943" rtl="0" eaLnBrk="1" fontAlgn="ctr" latinLnBrk="1" hangingPunct="1"/>
                      <a:r>
                        <a:rPr lang="ko-KR" altLang="en-US" sz="1100" b="0" kern="1200" dirty="0">
                          <a:ln>
                            <a:solidFill>
                              <a:srgbClr val="9D9377">
                                <a:alpha val="0"/>
                              </a:srgbClr>
                            </a:solidFill>
                          </a:ln>
                          <a:solidFill>
                            <a:schemeClr val="bg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합계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1C39"/>
                    </a:solidFill>
                  </a:tcPr>
                </a:tc>
                <a:tc gridSpan="7">
                  <a:txBody>
                    <a:bodyPr/>
                    <a:lstStyle/>
                    <a:p>
                      <a:pPr marL="0" algn="ctr" defTabSz="1007943" rtl="0" eaLnBrk="1" fontAlgn="ctr" latinLnBrk="1" hangingPunct="1"/>
                      <a:r>
                        <a:rPr lang="ko-KR" altLang="en-US" sz="1100" b="0" kern="1200" dirty="0">
                          <a:ln>
                            <a:solidFill>
                              <a:srgbClr val="9D9377">
                                <a:alpha val="0"/>
                              </a:srgbClr>
                            </a:solidFill>
                          </a:ln>
                          <a:solidFill>
                            <a:schemeClr val="bg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아파트 </a:t>
                      </a:r>
                      <a:r>
                        <a:rPr lang="en-US" altLang="ko-KR" sz="1100" b="0" kern="1200" dirty="0" smtClean="0">
                          <a:ln>
                            <a:solidFill>
                              <a:srgbClr val="9D9377">
                                <a:alpha val="0"/>
                              </a:srgbClr>
                            </a:solidFill>
                          </a:ln>
                          <a:solidFill>
                            <a:schemeClr val="bg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556</a:t>
                      </a:r>
                      <a:r>
                        <a:rPr lang="ko-KR" altLang="en-US" sz="1100" b="0" kern="1200" dirty="0" smtClean="0">
                          <a:ln>
                            <a:solidFill>
                              <a:srgbClr val="9D9377">
                                <a:alpha val="0"/>
                              </a:srgbClr>
                            </a:solidFill>
                          </a:ln>
                          <a:solidFill>
                            <a:schemeClr val="bg1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세대</a:t>
                      </a:r>
                      <a:endParaRPr lang="en-US" altLang="ko-KR" sz="1100" b="0" kern="1200" dirty="0">
                        <a:ln>
                          <a:solidFill>
                            <a:srgbClr val="9D9377">
                              <a:alpha val="0"/>
                            </a:srgbClr>
                          </a:solidFill>
                        </a:ln>
                        <a:solidFill>
                          <a:schemeClr val="bg1"/>
                        </a:solidFill>
                        <a:latin typeface="Pretendard Medium" panose="02000603000000020004" pitchFamily="2" charset="-127"/>
                        <a:ea typeface="Pretendard Medium" panose="02000603000000020004" pitchFamily="2" charset="-127"/>
                        <a:cs typeface="Pretendard Medium" panose="02000603000000020004" pitchFamily="2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1C39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algn="ctr" defTabSz="829361" rtl="0" eaLnBrk="1" fontAlgn="ctr" latinLnBrk="1" hangingPunct="1"/>
                      <a:endParaRPr lang="en-US" altLang="ko-KR" sz="1100" kern="1200" spc="-63" dirty="0">
                        <a:ln w="0"/>
                        <a:gradFill>
                          <a:gsLst>
                            <a:gs pos="0">
                              <a:prstClr val="black"/>
                            </a:gs>
                            <a:gs pos="100000">
                              <a:prstClr val="black"/>
                            </a:gs>
                          </a:gsLst>
                        </a:gradFill>
                        <a:latin typeface="Pretendard Light" panose="02000403000000020004" pitchFamily="50" charset="-127"/>
                        <a:ea typeface="Pretendard Light" panose="02000403000000020004" pitchFamily="50" charset="-127"/>
                        <a:cs typeface="Pretendard Light" panose="02000403000000020004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7EB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algn="ctr" defTabSz="829361" rtl="0" eaLnBrk="1" fontAlgn="ctr" latinLnBrk="1" hangingPunct="1"/>
                      <a:endParaRPr lang="en-US" altLang="ko-KR" sz="1100" kern="1200" spc="-63" dirty="0">
                        <a:ln w="0"/>
                        <a:gradFill>
                          <a:gsLst>
                            <a:gs pos="0">
                              <a:prstClr val="black"/>
                            </a:gs>
                            <a:gs pos="100000">
                              <a:prstClr val="black"/>
                            </a:gs>
                          </a:gsLst>
                        </a:gradFill>
                        <a:latin typeface="Pretendard Light" panose="02000403000000020004" pitchFamily="50" charset="-127"/>
                        <a:ea typeface="Pretendard Light" panose="02000403000000020004" pitchFamily="50" charset="-127"/>
                        <a:cs typeface="Pretendard Light" panose="02000403000000020004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7EB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829361" rtl="0" eaLnBrk="1" fontAlgn="ctr" latinLnBrk="1" hangingPunct="1"/>
                      <a:endParaRPr lang="en-US" altLang="ko-KR" sz="1100" kern="1200" spc="-63" dirty="0">
                        <a:ln w="0"/>
                        <a:gradFill>
                          <a:gsLst>
                            <a:gs pos="0">
                              <a:prstClr val="black"/>
                            </a:gs>
                            <a:gs pos="100000">
                              <a:prstClr val="black"/>
                            </a:gs>
                          </a:gsLst>
                        </a:gradFill>
                        <a:latin typeface="Pretendard Light" panose="02000403000000020004" pitchFamily="50" charset="-127"/>
                        <a:ea typeface="Pretendard Light" panose="02000403000000020004" pitchFamily="50" charset="-127"/>
                        <a:cs typeface="Pretendard Light" panose="02000403000000020004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7EB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829361" rtl="0" eaLnBrk="1" fontAlgn="ctr" latinLnBrk="1" hangingPunct="1"/>
                      <a:endParaRPr lang="en-US" altLang="ko-KR" sz="1100" kern="1200" spc="-63" dirty="0">
                        <a:ln w="0"/>
                        <a:gradFill>
                          <a:gsLst>
                            <a:gs pos="0">
                              <a:prstClr val="black"/>
                            </a:gs>
                            <a:gs pos="100000">
                              <a:prstClr val="black"/>
                            </a:gs>
                          </a:gsLst>
                        </a:gradFill>
                        <a:latin typeface="Pretendard Light" panose="02000403000000020004" pitchFamily="50" charset="-127"/>
                        <a:ea typeface="Pretendard Light" panose="02000403000000020004" pitchFamily="50" charset="-127"/>
                        <a:cs typeface="Pretendard Light" panose="02000403000000020004" pitchFamily="50" charset="-127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008289847"/>
                  </a:ext>
                </a:extLst>
              </a:tr>
            </a:tbl>
          </a:graphicData>
        </a:graphic>
      </p:graphicFrame>
      <p:grpSp>
        <p:nvGrpSpPr>
          <p:cNvPr id="83" name="그룹 82">
            <a:extLst>
              <a:ext uri="{FF2B5EF4-FFF2-40B4-BE49-F238E27FC236}">
                <a16:creationId xmlns:a16="http://schemas.microsoft.com/office/drawing/2014/main" xmlns="" id="{4B87F81D-4848-0D15-F170-D173744C68A5}"/>
              </a:ext>
            </a:extLst>
          </p:cNvPr>
          <p:cNvGrpSpPr/>
          <p:nvPr/>
        </p:nvGrpSpPr>
        <p:grpSpPr>
          <a:xfrm>
            <a:off x="459706" y="5156925"/>
            <a:ext cx="1720168" cy="307777"/>
            <a:chOff x="604222" y="1957390"/>
            <a:chExt cx="1720168" cy="307777"/>
          </a:xfrm>
        </p:grpSpPr>
        <p:grpSp>
          <p:nvGrpSpPr>
            <p:cNvPr id="84" name="그룹 83">
              <a:extLst>
                <a:ext uri="{FF2B5EF4-FFF2-40B4-BE49-F238E27FC236}">
                  <a16:creationId xmlns:a16="http://schemas.microsoft.com/office/drawing/2014/main" xmlns="" id="{44D588A8-EE36-E8C7-A22C-5542463162BD}"/>
                </a:ext>
              </a:extLst>
            </p:cNvPr>
            <p:cNvGrpSpPr/>
            <p:nvPr/>
          </p:nvGrpSpPr>
          <p:grpSpPr>
            <a:xfrm>
              <a:off x="604222" y="1976646"/>
              <a:ext cx="70786" cy="252413"/>
              <a:chOff x="723900" y="2064544"/>
              <a:chExt cx="100065" cy="459581"/>
            </a:xfrm>
          </p:grpSpPr>
          <p:sp>
            <p:nvSpPr>
              <p:cNvPr id="86" name="직사각형 85">
                <a:extLst>
                  <a:ext uri="{FF2B5EF4-FFF2-40B4-BE49-F238E27FC236}">
                    <a16:creationId xmlns:a16="http://schemas.microsoft.com/office/drawing/2014/main" xmlns="" id="{98C06E0A-E5BF-D330-5F60-2247BF439CCC}"/>
                  </a:ext>
                </a:extLst>
              </p:cNvPr>
              <p:cNvSpPr/>
              <p:nvPr/>
            </p:nvSpPr>
            <p:spPr>
              <a:xfrm>
                <a:off x="723900" y="2064544"/>
                <a:ext cx="100065" cy="290590"/>
              </a:xfrm>
              <a:prstGeom prst="rect">
                <a:avLst/>
              </a:prstGeom>
              <a:solidFill>
                <a:srgbClr val="151C3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>
                  <a:solidFill>
                    <a:srgbClr val="151C39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endParaRPr>
              </a:p>
            </p:txBody>
          </p:sp>
          <p:sp>
            <p:nvSpPr>
              <p:cNvPr id="87" name="직사각형 86">
                <a:extLst>
                  <a:ext uri="{FF2B5EF4-FFF2-40B4-BE49-F238E27FC236}">
                    <a16:creationId xmlns:a16="http://schemas.microsoft.com/office/drawing/2014/main" xmlns="" id="{C55BE431-B074-6B00-59CD-99B1EB261D91}"/>
                  </a:ext>
                </a:extLst>
              </p:cNvPr>
              <p:cNvSpPr/>
              <p:nvPr/>
            </p:nvSpPr>
            <p:spPr>
              <a:xfrm>
                <a:off x="723900" y="2350294"/>
                <a:ext cx="100065" cy="173831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endParaRPr>
              </a:p>
            </p:txBody>
          </p:sp>
        </p:grp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xmlns="" id="{CB844EF7-7201-3E6C-EA00-3E85A078464E}"/>
                </a:ext>
              </a:extLst>
            </p:cNvPr>
            <p:cNvSpPr txBox="1"/>
            <p:nvPr/>
          </p:nvSpPr>
          <p:spPr>
            <a:xfrm>
              <a:off x="679163" y="1957390"/>
              <a:ext cx="164522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dirty="0">
                  <a:ln>
                    <a:solidFill>
                      <a:srgbClr val="9D9377">
                        <a:alpha val="0"/>
                      </a:srgbClr>
                    </a:solidFill>
                  </a:ln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rPr>
                <a:t>면적개요</a:t>
              </a:r>
            </a:p>
          </p:txBody>
        </p:sp>
      </p:grpSp>
      <p:sp>
        <p:nvSpPr>
          <p:cNvPr id="3" name="AutoShape 2" descr="사업개요"/>
          <p:cNvSpPr>
            <a:spLocks noChangeAspect="1" noChangeArrowheads="1"/>
          </p:cNvSpPr>
          <p:nvPr/>
        </p:nvSpPr>
        <p:spPr bwMode="auto">
          <a:xfrm>
            <a:off x="1682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4" name="AutoShape 4" descr="사업개요"/>
          <p:cNvSpPr>
            <a:spLocks noChangeAspect="1" noChangeArrowheads="1"/>
          </p:cNvSpPr>
          <p:nvPr/>
        </p:nvSpPr>
        <p:spPr bwMode="auto">
          <a:xfrm>
            <a:off x="3206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5" name="AutoShape 6" descr="사업개요"/>
          <p:cNvSpPr>
            <a:spLocks noChangeAspect="1" noChangeArrowheads="1"/>
          </p:cNvSpPr>
          <p:nvPr/>
        </p:nvSpPr>
        <p:spPr bwMode="auto">
          <a:xfrm>
            <a:off x="4730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9575" y="2464408"/>
            <a:ext cx="4780696" cy="28687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011534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EC1BEF43-A890-CB52-95BA-74E35A2B00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7E256EDA-5D54-9818-E04C-D3B57617B919}"/>
              </a:ext>
            </a:extLst>
          </p:cNvPr>
          <p:cNvSpPr txBox="1"/>
          <p:nvPr/>
        </p:nvSpPr>
        <p:spPr>
          <a:xfrm>
            <a:off x="305346" y="222409"/>
            <a:ext cx="767845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4400" dirty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02</a:t>
            </a:r>
            <a:endParaRPr lang="ko-KR" altLang="en-US" sz="440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graphicFrame>
        <p:nvGraphicFramePr>
          <p:cNvPr id="6" name="표 5">
            <a:extLst>
              <a:ext uri="{FF2B5EF4-FFF2-40B4-BE49-F238E27FC236}">
                <a16:creationId xmlns:a16="http://schemas.microsoft.com/office/drawing/2014/main" xmlns="" id="{8D122C65-381B-3778-7586-05066BB750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016229"/>
              </p:ext>
            </p:extLst>
          </p:nvPr>
        </p:nvGraphicFramePr>
        <p:xfrm>
          <a:off x="1149164" y="333188"/>
          <a:ext cx="1633538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33538">
                  <a:extLst>
                    <a:ext uri="{9D8B030D-6E8A-4147-A177-3AD203B41FA5}">
                      <a16:colId xmlns:a16="http://schemas.microsoft.com/office/drawing/2014/main" xmlns="" val="788121512"/>
                    </a:ext>
                  </a:extLst>
                </a:gridCol>
              </a:tblGrid>
              <a:tr h="173610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상품이해</a:t>
                      </a: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233134021"/>
                  </a:ext>
                </a:extLst>
              </a:tr>
              <a:tr h="236952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800" b="0" dirty="0" err="1">
                          <a:solidFill>
                            <a:schemeClr val="bg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단치배치도</a:t>
                      </a:r>
                      <a:endParaRPr lang="ko-KR" altLang="en-US" sz="1800" b="0" dirty="0">
                        <a:solidFill>
                          <a:schemeClr val="bg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074091941"/>
                  </a:ext>
                </a:extLst>
              </a:tr>
            </a:tbl>
          </a:graphicData>
        </a:graphic>
      </p:graphicFrame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358" y="1009345"/>
            <a:ext cx="9865096" cy="62517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223100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8DB0C4CD-37D4-A2FD-9B76-A525E2337C1D}"/>
              </a:ext>
            </a:extLst>
          </p:cNvPr>
          <p:cNvSpPr txBox="1"/>
          <p:nvPr/>
        </p:nvSpPr>
        <p:spPr>
          <a:xfrm>
            <a:off x="305346" y="222409"/>
            <a:ext cx="767845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4400" dirty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02</a:t>
            </a:r>
            <a:endParaRPr lang="ko-KR" altLang="en-US" sz="440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graphicFrame>
        <p:nvGraphicFramePr>
          <p:cNvPr id="3" name="표 2">
            <a:extLst>
              <a:ext uri="{FF2B5EF4-FFF2-40B4-BE49-F238E27FC236}">
                <a16:creationId xmlns:a16="http://schemas.microsoft.com/office/drawing/2014/main" xmlns="" id="{32262599-12CC-0BBB-FAF5-6D639D6933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9517817"/>
              </p:ext>
            </p:extLst>
          </p:nvPr>
        </p:nvGraphicFramePr>
        <p:xfrm>
          <a:off x="1149164" y="333188"/>
          <a:ext cx="1633538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33538">
                  <a:extLst>
                    <a:ext uri="{9D8B030D-6E8A-4147-A177-3AD203B41FA5}">
                      <a16:colId xmlns:a16="http://schemas.microsoft.com/office/drawing/2014/main" xmlns="" val="788121512"/>
                    </a:ext>
                  </a:extLst>
                </a:gridCol>
              </a:tblGrid>
              <a:tr h="173610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상품이해</a:t>
                      </a: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233134021"/>
                  </a:ext>
                </a:extLst>
              </a:tr>
              <a:tr h="236952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800" b="0" dirty="0">
                          <a:solidFill>
                            <a:schemeClr val="bg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동</a:t>
                      </a:r>
                      <a:r>
                        <a:rPr lang="en-US" altLang="ko-KR" sz="1800" b="0" dirty="0">
                          <a:solidFill>
                            <a:schemeClr val="bg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·</a:t>
                      </a:r>
                      <a:r>
                        <a:rPr lang="ko-KR" altLang="en-US" sz="1800" b="0" dirty="0">
                          <a:solidFill>
                            <a:schemeClr val="bg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호 배치표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074091941"/>
                  </a:ext>
                </a:extLst>
              </a:tr>
            </a:tbl>
          </a:graphicData>
        </a:graphic>
      </p:graphicFrame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126" y="971525"/>
            <a:ext cx="9855561" cy="6269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166874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8260B1F0-11A9-9C9D-33D0-AF324CEE02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그룹 8">
            <a:extLst>
              <a:ext uri="{FF2B5EF4-FFF2-40B4-BE49-F238E27FC236}">
                <a16:creationId xmlns:a16="http://schemas.microsoft.com/office/drawing/2014/main" xmlns="" id="{391B7479-3612-F0B1-F0FC-4723F6D6371F}"/>
              </a:ext>
            </a:extLst>
          </p:cNvPr>
          <p:cNvGrpSpPr/>
          <p:nvPr/>
        </p:nvGrpSpPr>
        <p:grpSpPr>
          <a:xfrm>
            <a:off x="3113658" y="3520183"/>
            <a:ext cx="4311407" cy="832225"/>
            <a:chOff x="3086380" y="2961940"/>
            <a:chExt cx="4311407" cy="832225"/>
          </a:xfrm>
        </p:grpSpPr>
        <p:sp>
          <p:nvSpPr>
            <p:cNvPr id="11" name="자유형: 도형 303">
              <a:extLst>
                <a:ext uri="{FF2B5EF4-FFF2-40B4-BE49-F238E27FC236}">
                  <a16:creationId xmlns:a16="http://schemas.microsoft.com/office/drawing/2014/main" xmlns="" id="{2FCBC85E-33D7-A656-AE98-601D08DA5939}"/>
                </a:ext>
              </a:extLst>
            </p:cNvPr>
            <p:cNvSpPr/>
            <p:nvPr/>
          </p:nvSpPr>
          <p:spPr>
            <a:xfrm>
              <a:off x="3490452" y="2961940"/>
              <a:ext cx="3503258" cy="586339"/>
            </a:xfrm>
            <a:custGeom>
              <a:avLst/>
              <a:gdLst>
                <a:gd name="connsiteX0" fmla="*/ 88907 w 1847204"/>
                <a:gd name="connsiteY0" fmla="*/ 0 h 324541"/>
                <a:gd name="connsiteX1" fmla="*/ 1758297 w 1847204"/>
                <a:gd name="connsiteY1" fmla="*/ 0 h 324541"/>
                <a:gd name="connsiteX2" fmla="*/ 1847204 w 1847204"/>
                <a:gd name="connsiteY2" fmla="*/ 88907 h 324541"/>
                <a:gd name="connsiteX3" fmla="*/ 1847204 w 1847204"/>
                <a:gd name="connsiteY3" fmla="*/ 324541 h 324541"/>
                <a:gd name="connsiteX4" fmla="*/ 0 w 1847204"/>
                <a:gd name="connsiteY4" fmla="*/ 324541 h 324541"/>
                <a:gd name="connsiteX5" fmla="*/ 0 w 1847204"/>
                <a:gd name="connsiteY5" fmla="*/ 88907 h 324541"/>
                <a:gd name="connsiteX6" fmla="*/ 88907 w 1847204"/>
                <a:gd name="connsiteY6" fmla="*/ 0 h 324541"/>
                <a:gd name="connsiteX0" fmla="*/ 88907 w 1847204"/>
                <a:gd name="connsiteY0" fmla="*/ 0 h 324541"/>
                <a:gd name="connsiteX1" fmla="*/ 1758297 w 1847204"/>
                <a:gd name="connsiteY1" fmla="*/ 0 h 324541"/>
                <a:gd name="connsiteX2" fmla="*/ 1847204 w 1847204"/>
                <a:gd name="connsiteY2" fmla="*/ 88907 h 324541"/>
                <a:gd name="connsiteX3" fmla="*/ 1847204 w 1847204"/>
                <a:gd name="connsiteY3" fmla="*/ 324541 h 324541"/>
                <a:gd name="connsiteX4" fmla="*/ 710378 w 1847204"/>
                <a:gd name="connsiteY4" fmla="*/ 324541 h 324541"/>
                <a:gd name="connsiteX5" fmla="*/ 0 w 1847204"/>
                <a:gd name="connsiteY5" fmla="*/ 324541 h 324541"/>
                <a:gd name="connsiteX6" fmla="*/ 0 w 1847204"/>
                <a:gd name="connsiteY6" fmla="*/ 88907 h 324541"/>
                <a:gd name="connsiteX7" fmla="*/ 88907 w 1847204"/>
                <a:gd name="connsiteY7" fmla="*/ 0 h 324541"/>
                <a:gd name="connsiteX0" fmla="*/ 710378 w 1847204"/>
                <a:gd name="connsiteY0" fmla="*/ 324541 h 415981"/>
                <a:gd name="connsiteX1" fmla="*/ 0 w 1847204"/>
                <a:gd name="connsiteY1" fmla="*/ 324541 h 415981"/>
                <a:gd name="connsiteX2" fmla="*/ 0 w 1847204"/>
                <a:gd name="connsiteY2" fmla="*/ 88907 h 415981"/>
                <a:gd name="connsiteX3" fmla="*/ 88907 w 1847204"/>
                <a:gd name="connsiteY3" fmla="*/ 0 h 415981"/>
                <a:gd name="connsiteX4" fmla="*/ 1758297 w 1847204"/>
                <a:gd name="connsiteY4" fmla="*/ 0 h 415981"/>
                <a:gd name="connsiteX5" fmla="*/ 1847204 w 1847204"/>
                <a:gd name="connsiteY5" fmla="*/ 88907 h 415981"/>
                <a:gd name="connsiteX6" fmla="*/ 1847204 w 1847204"/>
                <a:gd name="connsiteY6" fmla="*/ 324541 h 415981"/>
                <a:gd name="connsiteX7" fmla="*/ 801818 w 1847204"/>
                <a:gd name="connsiteY7" fmla="*/ 415981 h 415981"/>
                <a:gd name="connsiteX0" fmla="*/ 0 w 1847204"/>
                <a:gd name="connsiteY0" fmla="*/ 324541 h 415981"/>
                <a:gd name="connsiteX1" fmla="*/ 0 w 1847204"/>
                <a:gd name="connsiteY1" fmla="*/ 88907 h 415981"/>
                <a:gd name="connsiteX2" fmla="*/ 88907 w 1847204"/>
                <a:gd name="connsiteY2" fmla="*/ 0 h 415981"/>
                <a:gd name="connsiteX3" fmla="*/ 1758297 w 1847204"/>
                <a:gd name="connsiteY3" fmla="*/ 0 h 415981"/>
                <a:gd name="connsiteX4" fmla="*/ 1847204 w 1847204"/>
                <a:gd name="connsiteY4" fmla="*/ 88907 h 415981"/>
                <a:gd name="connsiteX5" fmla="*/ 1847204 w 1847204"/>
                <a:gd name="connsiteY5" fmla="*/ 324541 h 415981"/>
                <a:gd name="connsiteX6" fmla="*/ 801818 w 1847204"/>
                <a:gd name="connsiteY6" fmla="*/ 415981 h 415981"/>
                <a:gd name="connsiteX0" fmla="*/ 0 w 1847204"/>
                <a:gd name="connsiteY0" fmla="*/ 324541 h 324541"/>
                <a:gd name="connsiteX1" fmla="*/ 0 w 1847204"/>
                <a:gd name="connsiteY1" fmla="*/ 88907 h 324541"/>
                <a:gd name="connsiteX2" fmla="*/ 88907 w 1847204"/>
                <a:gd name="connsiteY2" fmla="*/ 0 h 324541"/>
                <a:gd name="connsiteX3" fmla="*/ 1758297 w 1847204"/>
                <a:gd name="connsiteY3" fmla="*/ 0 h 324541"/>
                <a:gd name="connsiteX4" fmla="*/ 1847204 w 1847204"/>
                <a:gd name="connsiteY4" fmla="*/ 88907 h 324541"/>
                <a:gd name="connsiteX5" fmla="*/ 1847204 w 1847204"/>
                <a:gd name="connsiteY5" fmla="*/ 324541 h 324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47204" h="324541">
                  <a:moveTo>
                    <a:pt x="0" y="324541"/>
                  </a:moveTo>
                  <a:lnTo>
                    <a:pt x="0" y="88907"/>
                  </a:lnTo>
                  <a:cubicBezTo>
                    <a:pt x="0" y="39805"/>
                    <a:pt x="39805" y="0"/>
                    <a:pt x="88907" y="0"/>
                  </a:cubicBezTo>
                  <a:lnTo>
                    <a:pt x="1758297" y="0"/>
                  </a:lnTo>
                  <a:cubicBezTo>
                    <a:pt x="1807399" y="0"/>
                    <a:pt x="1847204" y="39805"/>
                    <a:pt x="1847204" y="88907"/>
                  </a:cubicBezTo>
                  <a:lnTo>
                    <a:pt x="1847204" y="324541"/>
                  </a:lnTo>
                </a:path>
              </a:pathLst>
            </a:custGeom>
            <a:noFill/>
            <a:ln w="95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177" dirty="0">
                <a:solidFill>
                  <a:srgbClr val="84BC60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endParaRPr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xmlns="" id="{FEFFAA04-5CB7-3D2F-3F61-DB3D707EF2BC}"/>
                </a:ext>
              </a:extLst>
            </p:cNvPr>
            <p:cNvSpPr/>
            <p:nvPr/>
          </p:nvSpPr>
          <p:spPr>
            <a:xfrm>
              <a:off x="3086380" y="3255107"/>
              <a:ext cx="4311407" cy="539058"/>
            </a:xfrm>
            <a:prstGeom prst="rect">
              <a:avLst/>
            </a:prstGeom>
            <a:noFill/>
          </p:spPr>
          <p:txBody>
            <a:bodyPr wrap="square" lIns="0" rIns="0">
              <a:spAutoFit/>
            </a:bodyPr>
            <a:lstStyle/>
            <a:p>
              <a:pPr algn="ctr"/>
              <a:r>
                <a:rPr lang="ko-KR" altLang="en-US" sz="2903" spc="-136" dirty="0" smtClean="0">
                  <a:ln w="3175">
                    <a:solidFill>
                      <a:srgbClr val="00998A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Pretendard ExtraBold" panose="02000903000000020004" pitchFamily="2" charset="-127"/>
                  <a:ea typeface="Pretendard ExtraBold" panose="02000903000000020004" pitchFamily="2" charset="-127"/>
                  <a:cs typeface="Pretendard ExtraBold" panose="02000903000000020004" pitchFamily="2" charset="-127"/>
                  <a:sym typeface="Wingdings" panose="05000000000000000000" pitchFamily="2" charset="2"/>
                </a:rPr>
                <a:t>사업환경분석</a:t>
              </a:r>
              <a:endParaRPr lang="en-US" altLang="ko-KR" sz="2903" spc="-136" dirty="0">
                <a:ln w="3175">
                  <a:solidFill>
                    <a:srgbClr val="00998A">
                      <a:alpha val="0"/>
                    </a:srgbClr>
                  </a:solidFill>
                </a:ln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  <a:sym typeface="Wingdings" panose="05000000000000000000" pitchFamily="2" charset="2"/>
              </a:endParaRPr>
            </a:p>
          </p:txBody>
        </p:sp>
      </p:grpSp>
      <p:pic>
        <p:nvPicPr>
          <p:cNvPr id="10" name="Picture 2" descr="BANDO UBORA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1237" y="1331565"/>
            <a:ext cx="2476248" cy="1995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7764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BFB7EDD4-4A90-E83E-AE6A-8851A6D50026}"/>
              </a:ext>
            </a:extLst>
          </p:cNvPr>
          <p:cNvSpPr txBox="1"/>
          <p:nvPr/>
        </p:nvSpPr>
        <p:spPr>
          <a:xfrm>
            <a:off x="449265" y="1047907"/>
            <a:ext cx="3091034" cy="7028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4000" dirty="0">
                <a:solidFill>
                  <a:srgbClr val="07062F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PREMIUM6</a:t>
            </a:r>
            <a:endParaRPr lang="ko-KR" altLang="en-US" sz="4000" dirty="0">
              <a:solidFill>
                <a:srgbClr val="07062F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graphicFrame>
        <p:nvGraphicFramePr>
          <p:cNvPr id="16" name="표 15">
            <a:extLst>
              <a:ext uri="{FF2B5EF4-FFF2-40B4-BE49-F238E27FC236}">
                <a16:creationId xmlns:a16="http://schemas.microsoft.com/office/drawing/2014/main" xmlns="" id="{E243FE62-B627-41ED-C8F7-22CE59E7B5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6016012"/>
              </p:ext>
            </p:extLst>
          </p:nvPr>
        </p:nvGraphicFramePr>
        <p:xfrm>
          <a:off x="1149164" y="333188"/>
          <a:ext cx="3276108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76108">
                  <a:extLst>
                    <a:ext uri="{9D8B030D-6E8A-4147-A177-3AD203B41FA5}">
                      <a16:colId xmlns:a16="http://schemas.microsoft.com/office/drawing/2014/main" xmlns="" val="788121512"/>
                    </a:ext>
                  </a:extLst>
                </a:gridCol>
              </a:tblGrid>
              <a:tr h="173610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사업환경분석</a:t>
                      </a: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233134021"/>
                  </a:ext>
                </a:extLst>
              </a:tr>
              <a:tr h="130057"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1800" b="0" dirty="0">
                          <a:solidFill>
                            <a:schemeClr val="bg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Premium 6</a:t>
                      </a:r>
                      <a:endParaRPr lang="ko-KR" altLang="en-US" sz="1800" b="0" dirty="0">
                        <a:solidFill>
                          <a:schemeClr val="bg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074091941"/>
                  </a:ext>
                </a:extLst>
              </a:tr>
            </a:tbl>
          </a:graphicData>
        </a:graphic>
      </p:graphicFrame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1E1E5A88-1D23-BEB6-798A-1877600A54F8}"/>
              </a:ext>
            </a:extLst>
          </p:cNvPr>
          <p:cNvSpPr txBox="1"/>
          <p:nvPr/>
        </p:nvSpPr>
        <p:spPr>
          <a:xfrm>
            <a:off x="305346" y="222409"/>
            <a:ext cx="767845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4400" dirty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06</a:t>
            </a:r>
            <a:endParaRPr lang="ko-KR" altLang="en-US" sz="440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354" y="971525"/>
            <a:ext cx="9937104" cy="63026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930373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19F32CAC-A3DF-DECD-BE21-BB9BB83426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3C4D77E4-F31F-9764-6974-AAFF799E9C44}"/>
              </a:ext>
            </a:extLst>
          </p:cNvPr>
          <p:cNvSpPr txBox="1"/>
          <p:nvPr/>
        </p:nvSpPr>
        <p:spPr>
          <a:xfrm>
            <a:off x="305346" y="222409"/>
            <a:ext cx="767845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4400" dirty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03</a:t>
            </a:r>
            <a:endParaRPr lang="ko-KR" altLang="en-US" sz="440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graphicFrame>
        <p:nvGraphicFramePr>
          <p:cNvPr id="6" name="표 5">
            <a:extLst>
              <a:ext uri="{FF2B5EF4-FFF2-40B4-BE49-F238E27FC236}">
                <a16:creationId xmlns:a16="http://schemas.microsoft.com/office/drawing/2014/main" xmlns="" id="{0D6B283F-8245-9031-1F94-571C3F3F42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4053416"/>
              </p:ext>
            </p:extLst>
          </p:nvPr>
        </p:nvGraphicFramePr>
        <p:xfrm>
          <a:off x="1149164" y="333188"/>
          <a:ext cx="1633538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33538">
                  <a:extLst>
                    <a:ext uri="{9D8B030D-6E8A-4147-A177-3AD203B41FA5}">
                      <a16:colId xmlns:a16="http://schemas.microsoft.com/office/drawing/2014/main" xmlns="" val="788121512"/>
                    </a:ext>
                  </a:extLst>
                </a:gridCol>
              </a:tblGrid>
              <a:tr h="173610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사업환경분석</a:t>
                      </a: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233134021"/>
                  </a:ext>
                </a:extLst>
              </a:tr>
              <a:tr h="236952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800" b="0" dirty="0">
                          <a:solidFill>
                            <a:schemeClr val="bg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광역도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074091941"/>
                  </a:ext>
                </a:extLst>
              </a:tr>
            </a:tbl>
          </a:graphicData>
        </a:graphic>
      </p:graphicFrame>
      <p:grpSp>
        <p:nvGrpSpPr>
          <p:cNvPr id="7" name="그룹 6"/>
          <p:cNvGrpSpPr/>
          <p:nvPr/>
        </p:nvGrpSpPr>
        <p:grpSpPr>
          <a:xfrm>
            <a:off x="-4460912" y="-11343365"/>
            <a:ext cx="12296363" cy="8386673"/>
            <a:chOff x="363624" y="972129"/>
            <a:chExt cx="12296363" cy="8386673"/>
          </a:xfrm>
        </p:grpSpPr>
        <p:pic>
          <p:nvPicPr>
            <p:cNvPr id="9219" name="Picture 3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522" t="53648" r="-1"/>
            <a:stretch/>
          </p:blipFill>
          <p:spPr bwMode="auto">
            <a:xfrm>
              <a:off x="367913" y="7171962"/>
              <a:ext cx="2620460" cy="21868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" name="Picture 3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19" t="2044" r="52568" b="51920"/>
            <a:stretch/>
          </p:blipFill>
          <p:spPr bwMode="auto">
            <a:xfrm>
              <a:off x="363624" y="973651"/>
              <a:ext cx="2564364" cy="208610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1" name="Picture 3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090" t="1818" b="51829"/>
            <a:stretch/>
          </p:blipFill>
          <p:spPr bwMode="auto">
            <a:xfrm>
              <a:off x="363624" y="5075979"/>
              <a:ext cx="2564364" cy="209598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2" name="Picture 3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68" t="53008" r="50000" b="802"/>
            <a:stretch/>
          </p:blipFill>
          <p:spPr bwMode="auto">
            <a:xfrm>
              <a:off x="363879" y="3059756"/>
              <a:ext cx="2595239" cy="20162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" name="그림 1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30"/>
            <a:stretch/>
          </p:blipFill>
          <p:spPr>
            <a:xfrm>
              <a:off x="2927989" y="972129"/>
              <a:ext cx="9731998" cy="8386673"/>
            </a:xfrm>
            <a:prstGeom prst="rect">
              <a:avLst/>
            </a:prstGeom>
          </p:spPr>
        </p:pic>
      </p:grpSp>
      <p:pic>
        <p:nvPicPr>
          <p:cNvPr id="1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87044" y="1171831"/>
            <a:ext cx="6831070" cy="5760640"/>
          </a:xfrm>
          <a:prstGeom prst="rect">
            <a:avLst/>
          </a:prstGeom>
        </p:spPr>
      </p:pic>
      <p:grpSp>
        <p:nvGrpSpPr>
          <p:cNvPr id="3" name="그룹 2"/>
          <p:cNvGrpSpPr/>
          <p:nvPr/>
        </p:nvGrpSpPr>
        <p:grpSpPr>
          <a:xfrm>
            <a:off x="6949106" y="1763613"/>
            <a:ext cx="3365352" cy="5112568"/>
            <a:chOff x="6949106" y="1979637"/>
            <a:chExt cx="3365352" cy="5112568"/>
          </a:xfrm>
        </p:grpSpPr>
        <p:pic>
          <p:nvPicPr>
            <p:cNvPr id="20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992600" y="1979637"/>
              <a:ext cx="3160903" cy="1178458"/>
            </a:xfrm>
            <a:prstGeom prst="rect">
              <a:avLst/>
            </a:prstGeom>
          </p:spPr>
        </p:pic>
        <p:pic>
          <p:nvPicPr>
            <p:cNvPr id="21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971118" y="3316468"/>
              <a:ext cx="3150870" cy="1183449"/>
            </a:xfrm>
            <a:prstGeom prst="rect">
              <a:avLst/>
            </a:prstGeom>
          </p:spPr>
        </p:pic>
        <p:pic>
          <p:nvPicPr>
            <p:cNvPr id="22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973851" y="4602630"/>
              <a:ext cx="3340607" cy="1193431"/>
            </a:xfrm>
            <a:prstGeom prst="rect">
              <a:avLst/>
            </a:prstGeom>
          </p:spPr>
        </p:pic>
        <p:pic>
          <p:nvPicPr>
            <p:cNvPr id="23" name="object 14"/>
            <p:cNvPicPr/>
            <p:nvPr/>
          </p:nvPicPr>
          <p:blipFill rotWithShape="1">
            <a:blip r:embed="rId8" cstate="print"/>
            <a:srcRect r="3837"/>
            <a:stretch/>
          </p:blipFill>
          <p:spPr>
            <a:xfrm>
              <a:off x="6949106" y="5918738"/>
              <a:ext cx="3308398" cy="117346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910702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EDD7D8AA-547B-A76A-BAC5-33A852254F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49C23C70-04D2-740E-2173-E5E2E6422F04}"/>
              </a:ext>
            </a:extLst>
          </p:cNvPr>
          <p:cNvSpPr txBox="1"/>
          <p:nvPr/>
        </p:nvSpPr>
        <p:spPr>
          <a:xfrm>
            <a:off x="305346" y="222409"/>
            <a:ext cx="767845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4400" dirty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03</a:t>
            </a:r>
            <a:endParaRPr lang="ko-KR" altLang="en-US" sz="440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graphicFrame>
        <p:nvGraphicFramePr>
          <p:cNvPr id="6" name="표 5">
            <a:extLst>
              <a:ext uri="{FF2B5EF4-FFF2-40B4-BE49-F238E27FC236}">
                <a16:creationId xmlns:a16="http://schemas.microsoft.com/office/drawing/2014/main" xmlns="" id="{8AF3A1E9-2B6A-5085-E031-ED631378F3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0473343"/>
              </p:ext>
            </p:extLst>
          </p:nvPr>
        </p:nvGraphicFramePr>
        <p:xfrm>
          <a:off x="1149164" y="333188"/>
          <a:ext cx="1633538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33538">
                  <a:extLst>
                    <a:ext uri="{9D8B030D-6E8A-4147-A177-3AD203B41FA5}">
                      <a16:colId xmlns:a16="http://schemas.microsoft.com/office/drawing/2014/main" xmlns="" val="788121512"/>
                    </a:ext>
                  </a:extLst>
                </a:gridCol>
              </a:tblGrid>
              <a:tr h="173610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사업환경분석</a:t>
                      </a: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233134021"/>
                  </a:ext>
                </a:extLst>
              </a:tr>
              <a:tr h="236952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800" b="0" dirty="0">
                          <a:solidFill>
                            <a:schemeClr val="bg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입지분석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074091941"/>
                  </a:ext>
                </a:extLst>
              </a:tr>
            </a:tbl>
          </a:graphicData>
        </a:graphic>
      </p:graphicFrame>
      <p:sp>
        <p:nvSpPr>
          <p:cNvPr id="314" name="직사각형 313">
            <a:extLst>
              <a:ext uri="{FF2B5EF4-FFF2-40B4-BE49-F238E27FC236}">
                <a16:creationId xmlns:a16="http://schemas.microsoft.com/office/drawing/2014/main" xmlns="" id="{64067564-3F1F-1FD7-E5DC-E6E34E926A73}"/>
              </a:ext>
            </a:extLst>
          </p:cNvPr>
          <p:cNvSpPr/>
          <p:nvPr/>
        </p:nvSpPr>
        <p:spPr>
          <a:xfrm>
            <a:off x="5456948" y="2035102"/>
            <a:ext cx="4800626" cy="5067487"/>
          </a:xfrm>
          <a:prstGeom prst="rect">
            <a:avLst/>
          </a:prstGeom>
          <a:solidFill>
            <a:srgbClr val="0706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Pretendard Medium" panose="02000603000000020004" pitchFamily="2" charset="-127"/>
              <a:ea typeface="Pretendard Medium" panose="02000603000000020004" pitchFamily="2" charset="-127"/>
              <a:cs typeface="Pretendard Medium" panose="02000603000000020004" pitchFamily="2" charset="-127"/>
            </a:endParaRPr>
          </a:p>
        </p:txBody>
      </p:sp>
      <p:sp>
        <p:nvSpPr>
          <p:cNvPr id="315" name="TextBox 314">
            <a:extLst>
              <a:ext uri="{FF2B5EF4-FFF2-40B4-BE49-F238E27FC236}">
                <a16:creationId xmlns:a16="http://schemas.microsoft.com/office/drawing/2014/main" xmlns="" id="{F7636893-3658-1EFA-85C2-17F6822ED322}"/>
              </a:ext>
            </a:extLst>
          </p:cNvPr>
          <p:cNvSpPr txBox="1"/>
          <p:nvPr/>
        </p:nvSpPr>
        <p:spPr>
          <a:xfrm>
            <a:off x="5572521" y="2113473"/>
            <a:ext cx="1755490" cy="307777"/>
          </a:xfrm>
          <a:prstGeom prst="rect">
            <a:avLst/>
          </a:prstGeom>
          <a:noFill/>
          <a:ln>
            <a:noFill/>
          </a:ln>
        </p:spPr>
        <p:txBody>
          <a:bodyPr wrap="square" lIns="36000" rtlCol="0">
            <a:spAutoFit/>
          </a:bodyPr>
          <a:lstStyle/>
          <a:p>
            <a:pPr marL="285750" indent="-216000">
              <a:buFont typeface="Wingdings" panose="05000000000000000000" pitchFamily="2" charset="2"/>
              <a:buChar char="v"/>
            </a:pPr>
            <a:r>
              <a:rPr lang="ko-KR" altLang="en-US" sz="1400" dirty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교통여건</a:t>
            </a:r>
          </a:p>
        </p:txBody>
      </p:sp>
      <p:sp>
        <p:nvSpPr>
          <p:cNvPr id="316" name="TextBox 315">
            <a:extLst>
              <a:ext uri="{FF2B5EF4-FFF2-40B4-BE49-F238E27FC236}">
                <a16:creationId xmlns:a16="http://schemas.microsoft.com/office/drawing/2014/main" xmlns="" id="{80EBDFA0-F714-C620-F0C3-3FC564AD3C13}"/>
              </a:ext>
            </a:extLst>
          </p:cNvPr>
          <p:cNvSpPr txBox="1"/>
          <p:nvPr/>
        </p:nvSpPr>
        <p:spPr>
          <a:xfrm>
            <a:off x="5561929" y="2456711"/>
            <a:ext cx="4567677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285750" indent="-216000">
              <a:buFont typeface="Wingdings" panose="05000000000000000000" pitchFamily="2" charset="2"/>
              <a:buChar char="v"/>
              <a:defRPr sz="1400">
                <a:solidFill>
                  <a:srgbClr val="151C39"/>
                </a:solidFill>
                <a:latin typeface="+mj-ea"/>
                <a:ea typeface="+mj-ea"/>
              </a:defRPr>
            </a:lvl1pPr>
          </a:lstStyle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100" dirty="0" smtClean="0">
                <a:solidFill>
                  <a:schemeClr val="bg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1</a:t>
            </a:r>
            <a:r>
              <a:rPr lang="ko-KR" altLang="en-US" sz="1100" dirty="0" smtClean="0">
                <a:solidFill>
                  <a:schemeClr val="bg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호선</a:t>
            </a:r>
            <a:r>
              <a:rPr lang="en-US" altLang="ko-KR" sz="1100" dirty="0" smtClean="0">
                <a:solidFill>
                  <a:schemeClr val="bg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(</a:t>
            </a:r>
            <a:r>
              <a:rPr lang="ko-KR" altLang="en-US" sz="1100" dirty="0" err="1" smtClean="0">
                <a:solidFill>
                  <a:schemeClr val="bg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두정역</a:t>
            </a:r>
            <a:r>
              <a:rPr lang="en-US" altLang="ko-KR" sz="1100" dirty="0" smtClean="0">
                <a:solidFill>
                  <a:schemeClr val="bg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) 500m</a:t>
            </a:r>
            <a:r>
              <a:rPr lang="ko-KR" altLang="en-US" sz="1100" dirty="0" smtClean="0">
                <a:solidFill>
                  <a:schemeClr val="bg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내 위치하여 천안</a:t>
            </a:r>
            <a:r>
              <a:rPr lang="en-US" altLang="ko-KR" sz="1100" dirty="0" smtClean="0">
                <a:solidFill>
                  <a:schemeClr val="bg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, </a:t>
            </a:r>
            <a:r>
              <a:rPr lang="ko-KR" altLang="en-US" sz="1100" dirty="0" smtClean="0">
                <a:solidFill>
                  <a:schemeClr val="bg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아산</a:t>
            </a:r>
            <a:r>
              <a:rPr lang="en-US" altLang="ko-KR" sz="1100" dirty="0" smtClean="0">
                <a:solidFill>
                  <a:schemeClr val="bg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, </a:t>
            </a:r>
            <a:r>
              <a:rPr lang="ko-KR" altLang="en-US" sz="1100" dirty="0" smtClean="0">
                <a:solidFill>
                  <a:schemeClr val="bg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경기남부권 이동 우수</a:t>
            </a:r>
            <a:endParaRPr lang="en-US" altLang="ko-KR" sz="1100" dirty="0" smtClean="0">
              <a:solidFill>
                <a:schemeClr val="bg1"/>
              </a:solidFill>
              <a:latin typeface="Pretendard Medium" panose="02000603000000020004" pitchFamily="2" charset="-127"/>
              <a:ea typeface="Pretendard Medium" panose="02000603000000020004" pitchFamily="2" charset="-127"/>
              <a:cs typeface="Pretendard Medium" panose="02000603000000020004" pitchFamily="2" charset="-127"/>
            </a:endParaRP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100" dirty="0" smtClean="0">
                <a:solidFill>
                  <a:schemeClr val="bg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천안</a:t>
            </a:r>
            <a:r>
              <a:rPr lang="en-US" altLang="ko-KR" sz="1100" dirty="0" smtClean="0">
                <a:solidFill>
                  <a:schemeClr val="bg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IC </a:t>
            </a:r>
            <a:r>
              <a:rPr lang="ko-KR" altLang="en-US" sz="1100" dirty="0" smtClean="0">
                <a:solidFill>
                  <a:schemeClr val="bg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근접하여</a:t>
            </a:r>
            <a:r>
              <a:rPr lang="en-US" altLang="ko-KR" sz="1100" dirty="0" smtClean="0">
                <a:solidFill>
                  <a:schemeClr val="bg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, </a:t>
            </a:r>
            <a:r>
              <a:rPr lang="ko-KR" altLang="en-US" sz="1100" dirty="0" smtClean="0">
                <a:solidFill>
                  <a:schemeClr val="bg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서울 및 수도권 광역이동 우수</a:t>
            </a:r>
            <a:endParaRPr lang="en-US" altLang="ko-KR" sz="1100" dirty="0" smtClean="0">
              <a:solidFill>
                <a:schemeClr val="bg1"/>
              </a:solidFill>
              <a:latin typeface="Pretendard Medium" panose="02000603000000020004" pitchFamily="2" charset="-127"/>
              <a:ea typeface="Pretendard Medium" panose="02000603000000020004" pitchFamily="2" charset="-127"/>
              <a:cs typeface="Pretendard Medium" panose="02000603000000020004" pitchFamily="2" charset="-127"/>
            </a:endParaRP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100" dirty="0" smtClean="0">
                <a:solidFill>
                  <a:schemeClr val="bg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GTX-C</a:t>
            </a:r>
            <a:r>
              <a:rPr lang="ko-KR" altLang="en-US" sz="1100" dirty="0" smtClean="0">
                <a:solidFill>
                  <a:schemeClr val="bg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노선 개통에 따른 수도권 </a:t>
            </a:r>
            <a:r>
              <a:rPr lang="ko-KR" altLang="en-US" sz="1100" dirty="0" err="1" smtClean="0">
                <a:solidFill>
                  <a:schemeClr val="bg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접근성</a:t>
            </a:r>
            <a:r>
              <a:rPr lang="ko-KR" altLang="en-US" sz="1100" dirty="0" smtClean="0">
                <a:solidFill>
                  <a:schemeClr val="bg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 확대</a:t>
            </a:r>
            <a:endParaRPr lang="ko-KR" altLang="en-US" sz="1100" dirty="0">
              <a:solidFill>
                <a:schemeClr val="bg1"/>
              </a:solidFill>
              <a:latin typeface="Pretendard Medium" panose="02000603000000020004" pitchFamily="2" charset="-127"/>
              <a:ea typeface="Pretendard Medium" panose="02000603000000020004" pitchFamily="2" charset="-127"/>
              <a:cs typeface="Pretendard Medium" panose="02000603000000020004" pitchFamily="2" charset="-127"/>
            </a:endParaRPr>
          </a:p>
        </p:txBody>
      </p:sp>
      <p:sp>
        <p:nvSpPr>
          <p:cNvPr id="317" name="TextBox 316">
            <a:extLst>
              <a:ext uri="{FF2B5EF4-FFF2-40B4-BE49-F238E27FC236}">
                <a16:creationId xmlns:a16="http://schemas.microsoft.com/office/drawing/2014/main" xmlns="" id="{542DC9E6-363B-078D-6476-4E5EB94FE545}"/>
              </a:ext>
            </a:extLst>
          </p:cNvPr>
          <p:cNvSpPr txBox="1"/>
          <p:nvPr/>
        </p:nvSpPr>
        <p:spPr>
          <a:xfrm>
            <a:off x="5572521" y="3397438"/>
            <a:ext cx="1755490" cy="307777"/>
          </a:xfrm>
          <a:prstGeom prst="rect">
            <a:avLst/>
          </a:prstGeom>
          <a:noFill/>
          <a:ln>
            <a:noFill/>
          </a:ln>
        </p:spPr>
        <p:txBody>
          <a:bodyPr wrap="square" lIns="36000" rtlCol="0">
            <a:spAutoFit/>
          </a:bodyPr>
          <a:lstStyle>
            <a:defPPr>
              <a:defRPr lang="en-US"/>
            </a:defPPr>
            <a:lvl1pPr marL="285750" indent="-216000">
              <a:buFont typeface="Wingdings" panose="05000000000000000000" pitchFamily="2" charset="2"/>
              <a:buChar char="v"/>
              <a:defRPr sz="1400">
                <a:solidFill>
                  <a:srgbClr val="759B36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defRPr>
            </a:lvl1pPr>
          </a:lstStyle>
          <a:p>
            <a:r>
              <a:rPr lang="ko-KR" altLang="en-US" dirty="0">
                <a:solidFill>
                  <a:schemeClr val="bg1"/>
                </a:solidFill>
              </a:rPr>
              <a:t>교육여건</a:t>
            </a:r>
          </a:p>
        </p:txBody>
      </p:sp>
      <p:sp>
        <p:nvSpPr>
          <p:cNvPr id="318" name="TextBox 317">
            <a:extLst>
              <a:ext uri="{FF2B5EF4-FFF2-40B4-BE49-F238E27FC236}">
                <a16:creationId xmlns:a16="http://schemas.microsoft.com/office/drawing/2014/main" xmlns="" id="{62ECA4E6-C029-9678-7DA8-8DF00D661455}"/>
              </a:ext>
            </a:extLst>
          </p:cNvPr>
          <p:cNvSpPr txBox="1"/>
          <p:nvPr/>
        </p:nvSpPr>
        <p:spPr>
          <a:xfrm>
            <a:off x="5561929" y="3757478"/>
            <a:ext cx="4567677" cy="656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285750" indent="-216000">
              <a:buFont typeface="Wingdings" panose="05000000000000000000" pitchFamily="2" charset="2"/>
              <a:buChar char="v"/>
              <a:defRPr sz="1400">
                <a:solidFill>
                  <a:srgbClr val="151C39"/>
                </a:solidFill>
                <a:latin typeface="+mj-ea"/>
                <a:ea typeface="+mj-ea"/>
              </a:defRPr>
            </a:lvl1pPr>
          </a:lstStyle>
          <a:p>
            <a:pPr>
              <a:lnSpc>
                <a:spcPts val="1100"/>
              </a:lnSpc>
              <a:buFont typeface="Arial" panose="020B0604020202020204" pitchFamily="34" charset="0"/>
              <a:buChar char="•"/>
            </a:pPr>
            <a:r>
              <a:rPr lang="ko-KR" altLang="en-US" sz="1100" dirty="0">
                <a:solidFill>
                  <a:schemeClr val="bg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반경</a:t>
            </a:r>
            <a:r>
              <a:rPr lang="en-US" altLang="ko-KR" sz="1100" dirty="0">
                <a:solidFill>
                  <a:schemeClr val="bg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 1km </a:t>
            </a:r>
            <a:r>
              <a:rPr lang="ko-KR" altLang="en-US" sz="1100" dirty="0">
                <a:solidFill>
                  <a:schemeClr val="bg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내 초</a:t>
            </a:r>
            <a:r>
              <a:rPr lang="en-US" altLang="ko-KR" sz="1100" dirty="0">
                <a:solidFill>
                  <a:schemeClr val="bg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·</a:t>
            </a:r>
            <a:r>
              <a:rPr lang="ko-KR" altLang="en-US" sz="1100" dirty="0">
                <a:solidFill>
                  <a:schemeClr val="bg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중</a:t>
            </a:r>
            <a:r>
              <a:rPr lang="en-US" altLang="ko-KR" sz="1100" dirty="0">
                <a:solidFill>
                  <a:schemeClr val="bg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·</a:t>
            </a:r>
            <a:r>
              <a:rPr lang="ko-KR" altLang="en-US" sz="1100" dirty="0">
                <a:solidFill>
                  <a:schemeClr val="bg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고 다수 위치</a:t>
            </a:r>
            <a:r>
              <a:rPr lang="en-US" altLang="ko-KR" sz="1100" dirty="0">
                <a:solidFill>
                  <a:schemeClr val="bg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, </a:t>
            </a:r>
            <a:r>
              <a:rPr lang="ko-KR" altLang="en-US" sz="1100" dirty="0" err="1">
                <a:solidFill>
                  <a:schemeClr val="bg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도보권</a:t>
            </a:r>
            <a:r>
              <a:rPr lang="ko-KR" altLang="en-US" sz="1100" dirty="0">
                <a:solidFill>
                  <a:schemeClr val="bg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 내 통학 </a:t>
            </a:r>
            <a:r>
              <a:rPr lang="ko-KR" altLang="en-US" sz="1100" dirty="0" smtClean="0">
                <a:solidFill>
                  <a:schemeClr val="bg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가능</a:t>
            </a:r>
            <a:endParaRPr lang="en-US" altLang="ko-KR" sz="1100" dirty="0" smtClean="0">
              <a:solidFill>
                <a:schemeClr val="bg1"/>
              </a:solidFill>
              <a:latin typeface="Pretendard Medium" panose="02000603000000020004" pitchFamily="2" charset="-127"/>
              <a:ea typeface="Pretendard Medium" panose="02000603000000020004" pitchFamily="2" charset="-127"/>
              <a:cs typeface="Pretendard Medium" panose="02000603000000020004" pitchFamily="2" charset="-127"/>
            </a:endParaRPr>
          </a:p>
          <a:p>
            <a:pPr marL="69750" indent="0">
              <a:lnSpc>
                <a:spcPts val="1100"/>
              </a:lnSpc>
              <a:buNone/>
            </a:pPr>
            <a:r>
              <a:rPr lang="en-US" altLang="ko-KR" sz="1100" dirty="0">
                <a:solidFill>
                  <a:schemeClr val="bg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 </a:t>
            </a:r>
            <a:r>
              <a:rPr lang="en-US" altLang="ko-KR" sz="1100" dirty="0" smtClean="0">
                <a:solidFill>
                  <a:schemeClr val="bg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     (</a:t>
            </a:r>
            <a:r>
              <a:rPr lang="ko-KR" altLang="en-US" sz="1100" dirty="0" smtClean="0">
                <a:solidFill>
                  <a:schemeClr val="bg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당 </a:t>
            </a:r>
            <a:r>
              <a:rPr lang="en-US" altLang="ko-KR" sz="1100" dirty="0" smtClean="0">
                <a:solidFill>
                  <a:schemeClr val="bg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PJ</a:t>
            </a:r>
            <a:r>
              <a:rPr lang="ko-KR" altLang="en-US" sz="1100" dirty="0" smtClean="0">
                <a:solidFill>
                  <a:schemeClr val="bg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단지 앞</a:t>
            </a:r>
            <a:r>
              <a:rPr lang="en-US" altLang="ko-KR" sz="1100" dirty="0" smtClean="0">
                <a:solidFill>
                  <a:schemeClr val="bg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 </a:t>
            </a:r>
            <a:r>
              <a:rPr lang="ko-KR" altLang="en-US" sz="1100" dirty="0" smtClean="0">
                <a:solidFill>
                  <a:schemeClr val="bg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육교 설치 예정</a:t>
            </a:r>
            <a:r>
              <a:rPr lang="en-US" altLang="ko-KR" sz="1100" dirty="0" smtClean="0">
                <a:solidFill>
                  <a:schemeClr val="bg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)</a:t>
            </a:r>
            <a:endParaRPr lang="en-US" altLang="ko-KR" sz="1100" dirty="0">
              <a:solidFill>
                <a:schemeClr val="bg1"/>
              </a:solidFill>
              <a:latin typeface="Pretendard Medium" panose="02000603000000020004" pitchFamily="2" charset="-127"/>
              <a:ea typeface="Pretendard Medium" panose="02000603000000020004" pitchFamily="2" charset="-127"/>
              <a:cs typeface="Pretendard Medium" panose="02000603000000020004" pitchFamily="2" charset="-127"/>
            </a:endParaRPr>
          </a:p>
          <a:p>
            <a:pPr>
              <a:lnSpc>
                <a:spcPts val="1100"/>
              </a:lnSpc>
              <a:buFont typeface="Arial" panose="020B0604020202020204" pitchFamily="34" charset="0"/>
              <a:buChar char="•"/>
            </a:pPr>
            <a:endParaRPr lang="en-US" altLang="ko-KR" sz="1100" dirty="0">
              <a:solidFill>
                <a:schemeClr val="bg1"/>
              </a:solidFill>
              <a:latin typeface="Pretendard Medium" panose="02000603000000020004" pitchFamily="2" charset="-127"/>
              <a:ea typeface="Pretendard Medium" panose="02000603000000020004" pitchFamily="2" charset="-127"/>
              <a:cs typeface="Pretendard Medium" panose="02000603000000020004" pitchFamily="2" charset="-127"/>
            </a:endParaRPr>
          </a:p>
          <a:p>
            <a:pPr>
              <a:lnSpc>
                <a:spcPts val="1100"/>
              </a:lnSpc>
              <a:buFont typeface="Arial" panose="020B0604020202020204" pitchFamily="34" charset="0"/>
              <a:buChar char="•"/>
            </a:pPr>
            <a:r>
              <a:rPr lang="ko-KR" altLang="en-US" sz="1100" dirty="0" err="1" smtClean="0">
                <a:solidFill>
                  <a:schemeClr val="bg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두정동</a:t>
            </a:r>
            <a:r>
              <a:rPr lang="ko-KR" altLang="en-US" sz="1100" dirty="0" smtClean="0">
                <a:solidFill>
                  <a:schemeClr val="bg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 학원 밀집지역 </a:t>
            </a:r>
            <a:r>
              <a:rPr lang="ko-KR" altLang="en-US" sz="1100" dirty="0">
                <a:solidFill>
                  <a:schemeClr val="bg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등 교육시설  </a:t>
            </a:r>
            <a:r>
              <a:rPr lang="ko-KR" altLang="en-US" sz="1100" dirty="0" smtClean="0">
                <a:solidFill>
                  <a:schemeClr val="bg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우수</a:t>
            </a:r>
            <a:endParaRPr lang="ko-KR" altLang="en-US" sz="1100" dirty="0">
              <a:solidFill>
                <a:schemeClr val="bg1"/>
              </a:solidFill>
              <a:latin typeface="Pretendard Medium" panose="02000603000000020004" pitchFamily="2" charset="-127"/>
              <a:ea typeface="Pretendard Medium" panose="02000603000000020004" pitchFamily="2" charset="-127"/>
              <a:cs typeface="Pretendard Medium" panose="02000603000000020004" pitchFamily="2" charset="-127"/>
            </a:endParaRPr>
          </a:p>
        </p:txBody>
      </p:sp>
      <p:cxnSp>
        <p:nvCxnSpPr>
          <p:cNvPr id="319" name="직선 연결선 318">
            <a:extLst>
              <a:ext uri="{FF2B5EF4-FFF2-40B4-BE49-F238E27FC236}">
                <a16:creationId xmlns:a16="http://schemas.microsoft.com/office/drawing/2014/main" xmlns="" id="{9EF03CB2-E54F-B19A-3B3A-0A6E7B4FB853}"/>
              </a:ext>
            </a:extLst>
          </p:cNvPr>
          <p:cNvCxnSpPr>
            <a:cxnSpLocks/>
          </p:cNvCxnSpPr>
          <p:nvPr/>
        </p:nvCxnSpPr>
        <p:spPr>
          <a:xfrm flipH="1">
            <a:off x="5572521" y="3337609"/>
            <a:ext cx="4575835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0" name="TextBox 319">
            <a:extLst>
              <a:ext uri="{FF2B5EF4-FFF2-40B4-BE49-F238E27FC236}">
                <a16:creationId xmlns:a16="http://schemas.microsoft.com/office/drawing/2014/main" xmlns="" id="{C1A7027B-06B9-379C-9C8C-BCD05FD352B4}"/>
              </a:ext>
            </a:extLst>
          </p:cNvPr>
          <p:cNvSpPr txBox="1"/>
          <p:nvPr/>
        </p:nvSpPr>
        <p:spPr>
          <a:xfrm>
            <a:off x="5572521" y="4552180"/>
            <a:ext cx="1755490" cy="307777"/>
          </a:xfrm>
          <a:prstGeom prst="rect">
            <a:avLst/>
          </a:prstGeom>
          <a:noFill/>
          <a:ln>
            <a:noFill/>
          </a:ln>
        </p:spPr>
        <p:txBody>
          <a:bodyPr wrap="square" lIns="36000" rtlCol="0">
            <a:spAutoFit/>
          </a:bodyPr>
          <a:lstStyle>
            <a:defPPr>
              <a:defRPr lang="en-US"/>
            </a:defPPr>
            <a:lvl1pPr marL="285750" indent="-216000">
              <a:buFont typeface="Wingdings" panose="05000000000000000000" pitchFamily="2" charset="2"/>
              <a:buChar char="v"/>
              <a:defRPr sz="1400">
                <a:solidFill>
                  <a:srgbClr val="759B36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defRPr>
            </a:lvl1pPr>
          </a:lstStyle>
          <a:p>
            <a:r>
              <a:rPr lang="ko-KR" altLang="en-US" dirty="0">
                <a:solidFill>
                  <a:schemeClr val="bg1"/>
                </a:solidFill>
              </a:rPr>
              <a:t>생활여건</a:t>
            </a:r>
          </a:p>
        </p:txBody>
      </p:sp>
      <p:sp>
        <p:nvSpPr>
          <p:cNvPr id="321" name="TextBox 320">
            <a:extLst>
              <a:ext uri="{FF2B5EF4-FFF2-40B4-BE49-F238E27FC236}">
                <a16:creationId xmlns:a16="http://schemas.microsoft.com/office/drawing/2014/main" xmlns="" id="{EACCFCA8-A86D-0964-BE4A-700C049F0CBF}"/>
              </a:ext>
            </a:extLst>
          </p:cNvPr>
          <p:cNvSpPr txBox="1"/>
          <p:nvPr/>
        </p:nvSpPr>
        <p:spPr>
          <a:xfrm>
            <a:off x="5561929" y="4932302"/>
            <a:ext cx="4567677" cy="10797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285750" indent="-216000">
              <a:buFont typeface="Wingdings" panose="05000000000000000000" pitchFamily="2" charset="2"/>
              <a:buChar char="v"/>
              <a:defRPr sz="1400">
                <a:solidFill>
                  <a:srgbClr val="151C39"/>
                </a:solidFill>
                <a:latin typeface="+mj-ea"/>
                <a:ea typeface="+mj-ea"/>
              </a:defRPr>
            </a:lvl1pPr>
          </a:lstStyle>
          <a:p>
            <a:pPr>
              <a:lnSpc>
                <a:spcPts val="1100"/>
              </a:lnSpc>
              <a:buFont typeface="Arial" panose="020B0604020202020204" pitchFamily="34" charset="0"/>
              <a:buChar char="•"/>
            </a:pPr>
            <a:r>
              <a:rPr lang="ko-KR" altLang="en-US" sz="1100" dirty="0" err="1" smtClean="0">
                <a:solidFill>
                  <a:schemeClr val="bg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대형마트</a:t>
            </a:r>
            <a:r>
              <a:rPr lang="en-US" altLang="ko-KR" sz="1100" dirty="0" smtClean="0">
                <a:solidFill>
                  <a:schemeClr val="bg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, </a:t>
            </a:r>
            <a:r>
              <a:rPr lang="ko-KR" altLang="en-US" sz="1100" dirty="0" smtClean="0">
                <a:solidFill>
                  <a:schemeClr val="bg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백화점</a:t>
            </a:r>
            <a:r>
              <a:rPr lang="en-US" altLang="ko-KR" sz="1100" dirty="0" smtClean="0">
                <a:solidFill>
                  <a:schemeClr val="bg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, </a:t>
            </a:r>
            <a:r>
              <a:rPr lang="ko-KR" altLang="en-US" sz="1100" dirty="0" smtClean="0">
                <a:solidFill>
                  <a:schemeClr val="bg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영화관 등 다양한 생활편의시설 위치</a:t>
            </a:r>
            <a:endParaRPr lang="en-US" altLang="ko-KR" sz="1100" dirty="0" smtClean="0">
              <a:solidFill>
                <a:schemeClr val="bg1"/>
              </a:solidFill>
              <a:latin typeface="Pretendard Medium" panose="02000603000000020004" pitchFamily="2" charset="-127"/>
              <a:ea typeface="Pretendard Medium" panose="02000603000000020004" pitchFamily="2" charset="-127"/>
              <a:cs typeface="Pretendard Medium" panose="02000603000000020004" pitchFamily="2" charset="-127"/>
            </a:endParaRPr>
          </a:p>
          <a:p>
            <a:pPr>
              <a:lnSpc>
                <a:spcPts val="1100"/>
              </a:lnSpc>
              <a:buFont typeface="Arial" panose="020B0604020202020204" pitchFamily="34" charset="0"/>
              <a:buChar char="•"/>
            </a:pPr>
            <a:endParaRPr lang="en-US" altLang="ko-KR" sz="1100" dirty="0" smtClean="0">
              <a:solidFill>
                <a:schemeClr val="bg1"/>
              </a:solidFill>
              <a:latin typeface="Pretendard Medium" panose="02000603000000020004" pitchFamily="2" charset="-127"/>
              <a:ea typeface="Pretendard Medium" panose="02000603000000020004" pitchFamily="2" charset="-127"/>
              <a:cs typeface="Pretendard Medium" panose="02000603000000020004" pitchFamily="2" charset="-127"/>
            </a:endParaRPr>
          </a:p>
          <a:p>
            <a:pPr marL="69750" indent="0">
              <a:lnSpc>
                <a:spcPts val="1100"/>
              </a:lnSpc>
              <a:buNone/>
            </a:pPr>
            <a:r>
              <a:rPr lang="en-US" altLang="ko-KR" sz="1100" dirty="0">
                <a:solidFill>
                  <a:schemeClr val="bg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 </a:t>
            </a:r>
            <a:r>
              <a:rPr lang="en-US" altLang="ko-KR" sz="1100" dirty="0" smtClean="0">
                <a:solidFill>
                  <a:schemeClr val="bg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       </a:t>
            </a:r>
            <a:r>
              <a:rPr lang="ko-KR" altLang="en-US" sz="1100" dirty="0" smtClean="0">
                <a:solidFill>
                  <a:schemeClr val="bg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다양한 문화</a:t>
            </a:r>
            <a:r>
              <a:rPr lang="en-US" altLang="ko-KR" sz="1100" dirty="0" smtClean="0">
                <a:solidFill>
                  <a:schemeClr val="bg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, </a:t>
            </a:r>
            <a:r>
              <a:rPr lang="ko-KR" altLang="en-US" sz="1100" dirty="0" smtClean="0">
                <a:solidFill>
                  <a:schemeClr val="bg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편의 인프라 우수</a:t>
            </a:r>
            <a:endParaRPr lang="en-US" altLang="ko-KR" sz="1100" dirty="0">
              <a:solidFill>
                <a:schemeClr val="bg1"/>
              </a:solidFill>
              <a:latin typeface="Pretendard Medium" panose="02000603000000020004" pitchFamily="2" charset="-127"/>
              <a:ea typeface="Pretendard Medium" panose="02000603000000020004" pitchFamily="2" charset="-127"/>
              <a:cs typeface="Pretendard Medium" panose="02000603000000020004" pitchFamily="2" charset="-127"/>
            </a:endParaRPr>
          </a:p>
          <a:p>
            <a:pPr>
              <a:lnSpc>
                <a:spcPts val="1100"/>
              </a:lnSpc>
              <a:buFont typeface="Arial" panose="020B0604020202020204" pitchFamily="34" charset="0"/>
              <a:buChar char="•"/>
            </a:pPr>
            <a:endParaRPr lang="en-US" altLang="ko-KR" sz="1100" dirty="0">
              <a:solidFill>
                <a:schemeClr val="bg1"/>
              </a:solidFill>
              <a:latin typeface="Pretendard Medium" panose="02000603000000020004" pitchFamily="2" charset="-127"/>
              <a:ea typeface="Pretendard Medium" panose="02000603000000020004" pitchFamily="2" charset="-127"/>
              <a:cs typeface="Pretendard Medium" panose="02000603000000020004" pitchFamily="2" charset="-127"/>
            </a:endParaRPr>
          </a:p>
          <a:p>
            <a:pPr>
              <a:lnSpc>
                <a:spcPts val="1100"/>
              </a:lnSpc>
              <a:buFont typeface="Arial" panose="020B0604020202020204" pitchFamily="34" charset="0"/>
              <a:buChar char="•"/>
            </a:pPr>
            <a:r>
              <a:rPr lang="ko-KR" altLang="en-US" sz="1100" dirty="0" smtClean="0">
                <a:solidFill>
                  <a:schemeClr val="bg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삼성</a:t>
            </a:r>
            <a:r>
              <a:rPr lang="en-US" altLang="ko-KR" sz="1100" dirty="0" smtClean="0">
                <a:solidFill>
                  <a:schemeClr val="bg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SDI, </a:t>
            </a:r>
            <a:r>
              <a:rPr lang="ko-KR" altLang="en-US" sz="1100" dirty="0" smtClean="0">
                <a:solidFill>
                  <a:schemeClr val="bg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천안 일반산업단지 등 </a:t>
            </a:r>
            <a:r>
              <a:rPr lang="ko-KR" altLang="en-US" sz="1100" dirty="0" err="1" smtClean="0">
                <a:solidFill>
                  <a:schemeClr val="bg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직주근접</a:t>
            </a:r>
            <a:r>
              <a:rPr lang="ko-KR" altLang="en-US" sz="1100" dirty="0" smtClean="0">
                <a:solidFill>
                  <a:schemeClr val="bg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 단지</a:t>
            </a:r>
            <a:endParaRPr lang="en-US" altLang="ko-KR" sz="1100" dirty="0" smtClean="0">
              <a:solidFill>
                <a:schemeClr val="bg1"/>
              </a:solidFill>
              <a:latin typeface="Pretendard Medium" panose="02000603000000020004" pitchFamily="2" charset="-127"/>
              <a:ea typeface="Pretendard Medium" panose="02000603000000020004" pitchFamily="2" charset="-127"/>
              <a:cs typeface="Pretendard Medium" panose="02000603000000020004" pitchFamily="2" charset="-127"/>
            </a:endParaRPr>
          </a:p>
          <a:p>
            <a:pPr marL="69750" indent="0">
              <a:lnSpc>
                <a:spcPts val="1100"/>
              </a:lnSpc>
              <a:buNone/>
            </a:pPr>
            <a:endParaRPr lang="en-US" altLang="ko-KR" sz="1100" dirty="0" smtClean="0">
              <a:solidFill>
                <a:schemeClr val="bg1"/>
              </a:solidFill>
              <a:latin typeface="Pretendard Medium" panose="02000603000000020004" pitchFamily="2" charset="-127"/>
              <a:ea typeface="Pretendard Medium" panose="02000603000000020004" pitchFamily="2" charset="-127"/>
              <a:cs typeface="Pretendard Medium" panose="02000603000000020004" pitchFamily="2" charset="-127"/>
            </a:endParaRPr>
          </a:p>
          <a:p>
            <a:pPr>
              <a:lnSpc>
                <a:spcPts val="1100"/>
              </a:lnSpc>
              <a:buFont typeface="Arial" panose="020B0604020202020204" pitchFamily="34" charset="0"/>
              <a:buChar char="•"/>
            </a:pPr>
            <a:r>
              <a:rPr lang="ko-KR" altLang="en-US" sz="1100" dirty="0" smtClean="0">
                <a:solidFill>
                  <a:schemeClr val="bg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구도심 인프라 이용 용이</a:t>
            </a:r>
            <a:r>
              <a:rPr lang="en-US" altLang="ko-KR" sz="1100" dirty="0" smtClean="0">
                <a:solidFill>
                  <a:schemeClr val="bg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(</a:t>
            </a:r>
            <a:r>
              <a:rPr lang="ko-KR" altLang="en-US" sz="1100" dirty="0" err="1" smtClean="0">
                <a:solidFill>
                  <a:schemeClr val="bg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두정동</a:t>
            </a:r>
            <a:r>
              <a:rPr lang="ko-KR" altLang="en-US" sz="1100" dirty="0" smtClean="0">
                <a:solidFill>
                  <a:schemeClr val="bg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 먹자골목 상권</a:t>
            </a:r>
            <a:r>
              <a:rPr lang="en-US" altLang="ko-KR" sz="1100" dirty="0" smtClean="0">
                <a:solidFill>
                  <a:schemeClr val="bg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)</a:t>
            </a:r>
            <a:endParaRPr lang="en-US" altLang="ko-KR" sz="1100" dirty="0">
              <a:solidFill>
                <a:schemeClr val="bg1"/>
              </a:solidFill>
              <a:latin typeface="Pretendard Medium" panose="02000603000000020004" pitchFamily="2" charset="-127"/>
              <a:ea typeface="Pretendard Medium" panose="02000603000000020004" pitchFamily="2" charset="-127"/>
              <a:cs typeface="Pretendard Medium" panose="02000603000000020004" pitchFamily="2" charset="-127"/>
            </a:endParaRPr>
          </a:p>
        </p:txBody>
      </p:sp>
      <p:sp>
        <p:nvSpPr>
          <p:cNvPr id="323" name="TextBox 322">
            <a:extLst>
              <a:ext uri="{FF2B5EF4-FFF2-40B4-BE49-F238E27FC236}">
                <a16:creationId xmlns:a16="http://schemas.microsoft.com/office/drawing/2014/main" xmlns="" id="{EAC164D2-7EE9-F551-9049-7ECB99A24FD9}"/>
              </a:ext>
            </a:extLst>
          </p:cNvPr>
          <p:cNvSpPr txBox="1"/>
          <p:nvPr/>
        </p:nvSpPr>
        <p:spPr>
          <a:xfrm>
            <a:off x="5572521" y="6136356"/>
            <a:ext cx="1755490" cy="307777"/>
          </a:xfrm>
          <a:prstGeom prst="rect">
            <a:avLst/>
          </a:prstGeom>
          <a:noFill/>
          <a:ln>
            <a:noFill/>
          </a:ln>
        </p:spPr>
        <p:txBody>
          <a:bodyPr wrap="square" lIns="36000" rtlCol="0">
            <a:spAutoFit/>
          </a:bodyPr>
          <a:lstStyle>
            <a:defPPr>
              <a:defRPr lang="en-US"/>
            </a:defPPr>
            <a:lvl1pPr marL="285750" indent="-216000">
              <a:buFont typeface="Wingdings" panose="05000000000000000000" pitchFamily="2" charset="2"/>
              <a:buChar char="v"/>
              <a:defRPr sz="1400">
                <a:solidFill>
                  <a:srgbClr val="759B36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defRPr>
            </a:lvl1pPr>
          </a:lstStyle>
          <a:p>
            <a:r>
              <a:rPr lang="ko-KR" altLang="en-US" dirty="0" err="1">
                <a:solidFill>
                  <a:schemeClr val="bg1"/>
                </a:solidFill>
              </a:rPr>
              <a:t>쾌적성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324" name="TextBox 323">
            <a:extLst>
              <a:ext uri="{FF2B5EF4-FFF2-40B4-BE49-F238E27FC236}">
                <a16:creationId xmlns:a16="http://schemas.microsoft.com/office/drawing/2014/main" xmlns="" id="{AF665BDA-5475-B233-3408-D3BC05E08556}"/>
              </a:ext>
            </a:extLst>
          </p:cNvPr>
          <p:cNvSpPr txBox="1"/>
          <p:nvPr/>
        </p:nvSpPr>
        <p:spPr>
          <a:xfrm>
            <a:off x="5561929" y="6494984"/>
            <a:ext cx="4729005" cy="2371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285750" indent="-216000">
              <a:buFont typeface="Wingdings" panose="05000000000000000000" pitchFamily="2" charset="2"/>
              <a:buChar char="v"/>
              <a:defRPr sz="1400">
                <a:solidFill>
                  <a:srgbClr val="151C39"/>
                </a:solidFill>
                <a:latin typeface="+mj-ea"/>
                <a:ea typeface="+mj-ea"/>
              </a:defRPr>
            </a:lvl1pPr>
          </a:lstStyle>
          <a:p>
            <a:pPr>
              <a:lnSpc>
                <a:spcPts val="1100"/>
              </a:lnSpc>
              <a:buFont typeface="Arial" panose="020B0604020202020204" pitchFamily="34" charset="0"/>
              <a:buChar char="•"/>
            </a:pPr>
            <a:r>
              <a:rPr lang="ko-KR" altLang="en-US" sz="1100" dirty="0" err="1" smtClean="0">
                <a:solidFill>
                  <a:schemeClr val="bg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사업지</a:t>
            </a:r>
            <a:r>
              <a:rPr lang="ko-KR" altLang="en-US" sz="1100" dirty="0" smtClean="0">
                <a:solidFill>
                  <a:schemeClr val="bg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 인근 성성호수공원</a:t>
            </a:r>
            <a:r>
              <a:rPr lang="en-US" altLang="ko-KR" sz="1100" dirty="0" smtClean="0">
                <a:solidFill>
                  <a:schemeClr val="bg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, </a:t>
            </a:r>
            <a:r>
              <a:rPr lang="ko-KR" altLang="en-US" sz="1100" dirty="0" err="1" smtClean="0">
                <a:solidFill>
                  <a:schemeClr val="bg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노태산</a:t>
            </a:r>
            <a:r>
              <a:rPr lang="ko-KR" altLang="en-US" sz="1100" dirty="0" smtClean="0">
                <a:solidFill>
                  <a:schemeClr val="bg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 등 위치로 인한 </a:t>
            </a:r>
            <a:r>
              <a:rPr lang="ko-KR" altLang="en-US" sz="1100" dirty="0" err="1" smtClean="0">
                <a:solidFill>
                  <a:schemeClr val="bg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자연칙화적</a:t>
            </a:r>
            <a:r>
              <a:rPr lang="ko-KR" altLang="en-US" sz="1100" dirty="0" smtClean="0">
                <a:solidFill>
                  <a:schemeClr val="bg1"/>
                </a:solidFill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rPr>
              <a:t> 생활 有</a:t>
            </a:r>
            <a:endParaRPr lang="en-US" altLang="ko-KR" sz="1100" dirty="0">
              <a:solidFill>
                <a:schemeClr val="bg1"/>
              </a:solidFill>
              <a:latin typeface="Pretendard Medium" panose="02000603000000020004" pitchFamily="2" charset="-127"/>
              <a:ea typeface="Pretendard Medium" panose="02000603000000020004" pitchFamily="2" charset="-127"/>
              <a:cs typeface="Pretendard Medium" panose="02000603000000020004" pitchFamily="2" charset="-127"/>
            </a:endParaRPr>
          </a:p>
        </p:txBody>
      </p:sp>
      <p:sp>
        <p:nvSpPr>
          <p:cNvPr id="342" name="TextBox 341">
            <a:extLst>
              <a:ext uri="{FF2B5EF4-FFF2-40B4-BE49-F238E27FC236}">
                <a16:creationId xmlns:a16="http://schemas.microsoft.com/office/drawing/2014/main" xmlns="" id="{F4D080F1-7A92-B92A-4FF3-9A872B334748}"/>
              </a:ext>
            </a:extLst>
          </p:cNvPr>
          <p:cNvSpPr txBox="1"/>
          <p:nvPr/>
        </p:nvSpPr>
        <p:spPr>
          <a:xfrm>
            <a:off x="449263" y="1180796"/>
            <a:ext cx="9789857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algn="ctr">
              <a:lnSpc>
                <a:spcPts val="2400"/>
              </a:lnSpc>
              <a:defRPr sz="1600">
                <a:ln>
                  <a:solidFill>
                    <a:srgbClr val="9D9377">
                      <a:alpha val="0"/>
                    </a:srgbClr>
                  </a:solidFill>
                </a:ln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defRPr>
            </a:lvl1pPr>
          </a:lstStyle>
          <a:p>
            <a:r>
              <a:rPr lang="ko-KR" altLang="en-US" dirty="0" err="1" smtClean="0"/>
              <a:t>사업지</a:t>
            </a:r>
            <a:r>
              <a:rPr lang="ko-KR" altLang="en-US" dirty="0" smtClean="0"/>
              <a:t> </a:t>
            </a:r>
            <a:r>
              <a:rPr lang="en-US" altLang="ko-KR" dirty="0" smtClean="0"/>
              <a:t>500m</a:t>
            </a:r>
            <a:r>
              <a:rPr lang="ko-KR" altLang="en-US" dirty="0" smtClean="0"/>
              <a:t>이내 </a:t>
            </a:r>
            <a:r>
              <a:rPr lang="ko-KR" altLang="en-US" dirty="0" err="1" smtClean="0"/>
              <a:t>천안두정초</a:t>
            </a:r>
            <a:r>
              <a:rPr lang="ko-KR" altLang="en-US" dirty="0"/>
              <a:t> </a:t>
            </a:r>
            <a:r>
              <a:rPr lang="ko-KR" altLang="en-US" dirty="0" smtClean="0"/>
              <a:t>및 </a:t>
            </a:r>
            <a:r>
              <a:rPr lang="ko-KR" altLang="en-US" dirty="0" err="1" smtClean="0"/>
              <a:t>두정동</a:t>
            </a:r>
            <a:r>
              <a:rPr lang="ko-KR" altLang="en-US" dirty="0" smtClean="0"/>
              <a:t> 학원가 위치하여 교육환경 우수</a:t>
            </a:r>
            <a:r>
              <a:rPr lang="en-US" altLang="ko-KR" dirty="0" smtClean="0"/>
              <a:t>, </a:t>
            </a:r>
            <a:r>
              <a:rPr lang="ko-KR" altLang="en-US" dirty="0" smtClean="0"/>
              <a:t>대형 </a:t>
            </a:r>
            <a:r>
              <a:rPr lang="ko-KR" altLang="en-US" dirty="0" err="1" smtClean="0"/>
              <a:t>마트</a:t>
            </a:r>
            <a:r>
              <a:rPr lang="ko-KR" altLang="en-US" dirty="0" smtClean="0"/>
              <a:t> 및 백화점 등 생활 인프라 위치</a:t>
            </a:r>
            <a:endParaRPr lang="en-US" altLang="ko-KR" dirty="0" smtClean="0"/>
          </a:p>
          <a:p>
            <a:r>
              <a:rPr lang="ko-KR" altLang="en-US" sz="2000" dirty="0" err="1" smtClean="0"/>
              <a:t>두정지구</a:t>
            </a:r>
            <a:r>
              <a:rPr lang="ko-KR" altLang="en-US" sz="2000" dirty="0" smtClean="0"/>
              <a:t> 개발로 인하여 구도심 인프라 이용이 가능한 정주여건 우수한 입지</a:t>
            </a:r>
            <a:endParaRPr lang="en-US" altLang="ko-KR" sz="2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78"/>
          <a:stretch/>
        </p:blipFill>
        <p:spPr bwMode="auto">
          <a:xfrm>
            <a:off x="449263" y="2051645"/>
            <a:ext cx="4759435" cy="50509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object 7"/>
          <p:cNvSpPr/>
          <p:nvPr/>
        </p:nvSpPr>
        <p:spPr>
          <a:xfrm>
            <a:off x="6359191" y="7250048"/>
            <a:ext cx="11430" cy="24130"/>
          </a:xfrm>
          <a:custGeom>
            <a:avLst/>
            <a:gdLst/>
            <a:ahLst/>
            <a:cxnLst/>
            <a:rect l="l" t="t" r="r" b="b"/>
            <a:pathLst>
              <a:path w="11429" h="24129">
                <a:moveTo>
                  <a:pt x="9905" y="0"/>
                </a:moveTo>
                <a:lnTo>
                  <a:pt x="0" y="0"/>
                </a:lnTo>
                <a:lnTo>
                  <a:pt x="0" y="10402"/>
                </a:lnTo>
                <a:lnTo>
                  <a:pt x="5460" y="10402"/>
                </a:lnTo>
                <a:lnTo>
                  <a:pt x="5587" y="12840"/>
                </a:lnTo>
                <a:lnTo>
                  <a:pt x="5333" y="15069"/>
                </a:lnTo>
                <a:lnTo>
                  <a:pt x="3555" y="19108"/>
                </a:lnTo>
                <a:lnTo>
                  <a:pt x="2285" y="20346"/>
                </a:lnTo>
                <a:lnTo>
                  <a:pt x="634" y="20803"/>
                </a:lnTo>
                <a:lnTo>
                  <a:pt x="634" y="23660"/>
                </a:lnTo>
                <a:lnTo>
                  <a:pt x="3301" y="23204"/>
                </a:lnTo>
                <a:lnTo>
                  <a:pt x="5714" y="21756"/>
                </a:lnTo>
                <a:lnTo>
                  <a:pt x="10032" y="16878"/>
                </a:lnTo>
                <a:lnTo>
                  <a:pt x="11175" y="13183"/>
                </a:lnTo>
                <a:lnTo>
                  <a:pt x="11175" y="1371"/>
                </a:lnTo>
                <a:lnTo>
                  <a:pt x="11049" y="863"/>
                </a:lnTo>
                <a:lnTo>
                  <a:pt x="10667" y="520"/>
                </a:lnTo>
                <a:lnTo>
                  <a:pt x="10413" y="177"/>
                </a:lnTo>
                <a:lnTo>
                  <a:pt x="990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직사각형 2"/>
          <p:cNvSpPr/>
          <p:nvPr/>
        </p:nvSpPr>
        <p:spPr>
          <a:xfrm>
            <a:off x="461454" y="2035103"/>
            <a:ext cx="4765370" cy="5067488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6" name="object 1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36418" y="6137730"/>
            <a:ext cx="820686" cy="331470"/>
          </a:xfrm>
          <a:prstGeom prst="rect">
            <a:avLst/>
          </a:prstGeom>
        </p:spPr>
      </p:pic>
      <p:pic>
        <p:nvPicPr>
          <p:cNvPr id="27" name="object 1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97151" y="6505933"/>
            <a:ext cx="736854" cy="331470"/>
          </a:xfrm>
          <a:prstGeom prst="rect">
            <a:avLst/>
          </a:prstGeom>
        </p:spPr>
      </p:pic>
      <p:sp>
        <p:nvSpPr>
          <p:cNvPr id="28" name="object 14"/>
          <p:cNvSpPr/>
          <p:nvPr/>
        </p:nvSpPr>
        <p:spPr>
          <a:xfrm>
            <a:off x="430642" y="4828828"/>
            <a:ext cx="447675" cy="2128520"/>
          </a:xfrm>
          <a:custGeom>
            <a:avLst/>
            <a:gdLst/>
            <a:ahLst/>
            <a:cxnLst/>
            <a:rect l="l" t="t" r="r" b="b"/>
            <a:pathLst>
              <a:path w="447675" h="2128520">
                <a:moveTo>
                  <a:pt x="0" y="0"/>
                </a:moveTo>
                <a:lnTo>
                  <a:pt x="11267" y="53995"/>
                </a:lnTo>
                <a:lnTo>
                  <a:pt x="22111" y="105945"/>
                </a:lnTo>
                <a:lnTo>
                  <a:pt x="32539" y="155896"/>
                </a:lnTo>
                <a:lnTo>
                  <a:pt x="42562" y="203893"/>
                </a:lnTo>
                <a:lnTo>
                  <a:pt x="52189" y="249985"/>
                </a:lnTo>
                <a:lnTo>
                  <a:pt x="61431" y="294216"/>
                </a:lnTo>
                <a:lnTo>
                  <a:pt x="70296" y="336634"/>
                </a:lnTo>
                <a:lnTo>
                  <a:pt x="78794" y="377286"/>
                </a:lnTo>
                <a:lnTo>
                  <a:pt x="86935" y="416217"/>
                </a:lnTo>
                <a:lnTo>
                  <a:pt x="102186" y="489103"/>
                </a:lnTo>
                <a:lnTo>
                  <a:pt x="116124" y="555667"/>
                </a:lnTo>
                <a:lnTo>
                  <a:pt x="128826" y="616278"/>
                </a:lnTo>
                <a:lnTo>
                  <a:pt x="140371" y="671310"/>
                </a:lnTo>
                <a:lnTo>
                  <a:pt x="150835" y="721135"/>
                </a:lnTo>
                <a:lnTo>
                  <a:pt x="160296" y="766123"/>
                </a:lnTo>
                <a:lnTo>
                  <a:pt x="168830" y="806649"/>
                </a:lnTo>
                <a:lnTo>
                  <a:pt x="180063" y="859880"/>
                </a:lnTo>
                <a:lnTo>
                  <a:pt x="189647" y="905161"/>
                </a:lnTo>
                <a:lnTo>
                  <a:pt x="197840" y="943747"/>
                </a:lnTo>
                <a:lnTo>
                  <a:pt x="207054" y="986949"/>
                </a:lnTo>
                <a:lnTo>
                  <a:pt x="216690" y="1031884"/>
                </a:lnTo>
                <a:lnTo>
                  <a:pt x="225360" y="1072170"/>
                </a:lnTo>
                <a:lnTo>
                  <a:pt x="227085" y="1080180"/>
                </a:lnTo>
                <a:lnTo>
                  <a:pt x="236190" y="1122558"/>
                </a:lnTo>
                <a:lnTo>
                  <a:pt x="244631" y="1162039"/>
                </a:lnTo>
                <a:lnTo>
                  <a:pt x="254772" y="1209704"/>
                </a:lnTo>
                <a:lnTo>
                  <a:pt x="263863" y="1252612"/>
                </a:lnTo>
                <a:lnTo>
                  <a:pt x="274517" y="1303053"/>
                </a:lnTo>
                <a:lnTo>
                  <a:pt x="282617" y="1341485"/>
                </a:lnTo>
                <a:lnTo>
                  <a:pt x="291605" y="1384195"/>
                </a:lnTo>
                <a:lnTo>
                  <a:pt x="301558" y="1431554"/>
                </a:lnTo>
                <a:lnTo>
                  <a:pt x="312552" y="1483935"/>
                </a:lnTo>
                <a:lnTo>
                  <a:pt x="324667" y="1541709"/>
                </a:lnTo>
                <a:lnTo>
                  <a:pt x="337977" y="1605249"/>
                </a:lnTo>
                <a:lnTo>
                  <a:pt x="352562" y="1674926"/>
                </a:lnTo>
                <a:lnTo>
                  <a:pt x="368497" y="1751112"/>
                </a:lnTo>
                <a:lnTo>
                  <a:pt x="376996" y="1791763"/>
                </a:lnTo>
                <a:lnTo>
                  <a:pt x="385861" y="1834180"/>
                </a:lnTo>
                <a:lnTo>
                  <a:pt x="395102" y="1878411"/>
                </a:lnTo>
                <a:lnTo>
                  <a:pt x="404730" y="1924502"/>
                </a:lnTo>
                <a:lnTo>
                  <a:pt x="414753" y="1972499"/>
                </a:lnTo>
                <a:lnTo>
                  <a:pt x="425181" y="2022448"/>
                </a:lnTo>
                <a:lnTo>
                  <a:pt x="436024" y="2074398"/>
                </a:lnTo>
                <a:lnTo>
                  <a:pt x="447292" y="2128392"/>
                </a:lnTo>
              </a:path>
            </a:pathLst>
          </a:custGeom>
          <a:ln w="2857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15"/>
          <p:cNvSpPr/>
          <p:nvPr/>
        </p:nvSpPr>
        <p:spPr>
          <a:xfrm>
            <a:off x="443328" y="4887884"/>
            <a:ext cx="434975" cy="2069464"/>
          </a:xfrm>
          <a:custGeom>
            <a:avLst/>
            <a:gdLst/>
            <a:ahLst/>
            <a:cxnLst/>
            <a:rect l="l" t="t" r="r" b="b"/>
            <a:pathLst>
              <a:path w="434975" h="2069464">
                <a:moveTo>
                  <a:pt x="0" y="0"/>
                </a:moveTo>
                <a:lnTo>
                  <a:pt x="11379" y="54539"/>
                </a:lnTo>
                <a:lnTo>
                  <a:pt x="22310" y="106917"/>
                </a:lnTo>
                <a:lnTo>
                  <a:pt x="32803" y="157187"/>
                </a:lnTo>
                <a:lnTo>
                  <a:pt x="42869" y="205399"/>
                </a:lnTo>
                <a:lnTo>
                  <a:pt x="52520" y="251609"/>
                </a:lnTo>
                <a:lnTo>
                  <a:pt x="61766" y="295867"/>
                </a:lnTo>
                <a:lnTo>
                  <a:pt x="70618" y="338227"/>
                </a:lnTo>
                <a:lnTo>
                  <a:pt x="79087" y="378742"/>
                </a:lnTo>
                <a:lnTo>
                  <a:pt x="87184" y="417465"/>
                </a:lnTo>
                <a:lnTo>
                  <a:pt x="102306" y="489742"/>
                </a:lnTo>
                <a:lnTo>
                  <a:pt x="116071" y="555482"/>
                </a:lnTo>
                <a:lnTo>
                  <a:pt x="128567" y="615106"/>
                </a:lnTo>
                <a:lnTo>
                  <a:pt x="139881" y="669035"/>
                </a:lnTo>
                <a:lnTo>
                  <a:pt x="150101" y="717691"/>
                </a:lnTo>
                <a:lnTo>
                  <a:pt x="159315" y="761497"/>
                </a:lnTo>
                <a:lnTo>
                  <a:pt x="167609" y="800874"/>
                </a:lnTo>
                <a:lnTo>
                  <a:pt x="178519" y="852558"/>
                </a:lnTo>
                <a:lnTo>
                  <a:pt x="187853" y="896649"/>
                </a:lnTo>
                <a:lnTo>
                  <a:pt x="195908" y="934571"/>
                </a:lnTo>
                <a:lnTo>
                  <a:pt x="205166" y="977998"/>
                </a:lnTo>
                <a:lnTo>
                  <a:pt x="213374" y="1016363"/>
                </a:lnTo>
                <a:lnTo>
                  <a:pt x="219262" y="1043845"/>
                </a:lnTo>
                <a:lnTo>
                  <a:pt x="221232" y="1053040"/>
                </a:lnTo>
                <a:lnTo>
                  <a:pt x="229440" y="1091404"/>
                </a:lnTo>
                <a:lnTo>
                  <a:pt x="238698" y="1134829"/>
                </a:lnTo>
                <a:lnTo>
                  <a:pt x="246752" y="1172748"/>
                </a:lnTo>
                <a:lnTo>
                  <a:pt x="256087" y="1216836"/>
                </a:lnTo>
                <a:lnTo>
                  <a:pt x="266997" y="1268516"/>
                </a:lnTo>
                <a:lnTo>
                  <a:pt x="275291" y="1307890"/>
                </a:lnTo>
                <a:lnTo>
                  <a:pt x="284505" y="1351692"/>
                </a:lnTo>
                <a:lnTo>
                  <a:pt x="294725" y="1400345"/>
                </a:lnTo>
                <a:lnTo>
                  <a:pt x="306039" y="1454271"/>
                </a:lnTo>
                <a:lnTo>
                  <a:pt x="318535" y="1513890"/>
                </a:lnTo>
                <a:lnTo>
                  <a:pt x="332300" y="1579625"/>
                </a:lnTo>
                <a:lnTo>
                  <a:pt x="347422" y="1651898"/>
                </a:lnTo>
                <a:lnTo>
                  <a:pt x="355519" y="1690618"/>
                </a:lnTo>
                <a:lnTo>
                  <a:pt x="363988" y="1731130"/>
                </a:lnTo>
                <a:lnTo>
                  <a:pt x="372840" y="1773488"/>
                </a:lnTo>
                <a:lnTo>
                  <a:pt x="382086" y="1817743"/>
                </a:lnTo>
                <a:lnTo>
                  <a:pt x="391736" y="1863950"/>
                </a:lnTo>
                <a:lnTo>
                  <a:pt x="401803" y="1912160"/>
                </a:lnTo>
                <a:lnTo>
                  <a:pt x="412296" y="1962426"/>
                </a:lnTo>
                <a:lnTo>
                  <a:pt x="423227" y="2014801"/>
                </a:lnTo>
                <a:lnTo>
                  <a:pt x="434606" y="2069338"/>
                </a:lnTo>
              </a:path>
            </a:pathLst>
          </a:custGeom>
          <a:ln w="28575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16"/>
          <p:cNvSpPr/>
          <p:nvPr/>
        </p:nvSpPr>
        <p:spPr>
          <a:xfrm>
            <a:off x="498167" y="5462558"/>
            <a:ext cx="231140" cy="528955"/>
          </a:xfrm>
          <a:custGeom>
            <a:avLst/>
            <a:gdLst/>
            <a:ahLst/>
            <a:cxnLst/>
            <a:rect l="l" t="t" r="r" b="b"/>
            <a:pathLst>
              <a:path w="231140" h="528954">
                <a:moveTo>
                  <a:pt x="120833" y="7"/>
                </a:moveTo>
                <a:lnTo>
                  <a:pt x="16573" y="19176"/>
                </a:lnTo>
                <a:lnTo>
                  <a:pt x="0" y="43941"/>
                </a:lnTo>
                <a:lnTo>
                  <a:pt x="93548" y="512317"/>
                </a:lnTo>
                <a:lnTo>
                  <a:pt x="96779" y="520061"/>
                </a:lnTo>
                <a:lnTo>
                  <a:pt x="102530" y="525779"/>
                </a:lnTo>
                <a:lnTo>
                  <a:pt x="110000" y="528927"/>
                </a:lnTo>
                <a:lnTo>
                  <a:pt x="118389" y="528954"/>
                </a:lnTo>
                <a:lnTo>
                  <a:pt x="214261" y="509777"/>
                </a:lnTo>
                <a:lnTo>
                  <a:pt x="221994" y="506531"/>
                </a:lnTo>
                <a:lnTo>
                  <a:pt x="227691" y="500760"/>
                </a:lnTo>
                <a:lnTo>
                  <a:pt x="230817" y="493275"/>
                </a:lnTo>
                <a:lnTo>
                  <a:pt x="230835" y="484885"/>
                </a:lnTo>
                <a:lnTo>
                  <a:pt x="137286" y="16509"/>
                </a:lnTo>
                <a:lnTo>
                  <a:pt x="134050" y="8786"/>
                </a:lnTo>
                <a:lnTo>
                  <a:pt x="128300" y="3111"/>
                </a:lnTo>
                <a:lnTo>
                  <a:pt x="120833" y="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17"/>
          <p:cNvSpPr/>
          <p:nvPr/>
        </p:nvSpPr>
        <p:spPr>
          <a:xfrm>
            <a:off x="498167" y="5462558"/>
            <a:ext cx="231140" cy="528955"/>
          </a:xfrm>
          <a:custGeom>
            <a:avLst/>
            <a:gdLst/>
            <a:ahLst/>
            <a:cxnLst/>
            <a:rect l="l" t="t" r="r" b="b"/>
            <a:pathLst>
              <a:path w="231140" h="528954">
                <a:moveTo>
                  <a:pt x="112445" y="0"/>
                </a:moveTo>
                <a:lnTo>
                  <a:pt x="230835" y="484885"/>
                </a:lnTo>
                <a:lnTo>
                  <a:pt x="230817" y="493275"/>
                </a:lnTo>
                <a:lnTo>
                  <a:pt x="227691" y="500760"/>
                </a:lnTo>
                <a:lnTo>
                  <a:pt x="221994" y="506531"/>
                </a:lnTo>
                <a:lnTo>
                  <a:pt x="214261" y="509777"/>
                </a:lnTo>
                <a:lnTo>
                  <a:pt x="118389" y="528954"/>
                </a:lnTo>
                <a:lnTo>
                  <a:pt x="110000" y="528927"/>
                </a:lnTo>
                <a:lnTo>
                  <a:pt x="102530" y="525779"/>
                </a:lnTo>
                <a:lnTo>
                  <a:pt x="96779" y="520061"/>
                </a:lnTo>
                <a:lnTo>
                  <a:pt x="93548" y="512317"/>
                </a:lnTo>
                <a:lnTo>
                  <a:pt x="0" y="43941"/>
                </a:lnTo>
                <a:lnTo>
                  <a:pt x="16" y="35571"/>
                </a:lnTo>
                <a:lnTo>
                  <a:pt x="3138" y="28130"/>
                </a:lnTo>
                <a:lnTo>
                  <a:pt x="8835" y="22403"/>
                </a:lnTo>
                <a:lnTo>
                  <a:pt x="16573" y="19176"/>
                </a:lnTo>
                <a:lnTo>
                  <a:pt x="112445" y="0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2" name="object 1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32714" y="5593848"/>
            <a:ext cx="167109" cy="295925"/>
          </a:xfrm>
          <a:prstGeom prst="rect">
            <a:avLst/>
          </a:prstGeom>
        </p:spPr>
      </p:pic>
      <p:sp>
        <p:nvSpPr>
          <p:cNvPr id="33" name="object 19"/>
          <p:cNvSpPr/>
          <p:nvPr/>
        </p:nvSpPr>
        <p:spPr>
          <a:xfrm>
            <a:off x="3523027" y="2271556"/>
            <a:ext cx="299085" cy="4712970"/>
          </a:xfrm>
          <a:custGeom>
            <a:avLst/>
            <a:gdLst/>
            <a:ahLst/>
            <a:cxnLst/>
            <a:rect l="l" t="t" r="r" b="b"/>
            <a:pathLst>
              <a:path w="299085" h="4712970">
                <a:moveTo>
                  <a:pt x="0" y="0"/>
                </a:moveTo>
                <a:lnTo>
                  <a:pt x="143002" y="305562"/>
                </a:lnTo>
                <a:lnTo>
                  <a:pt x="52069" y="890524"/>
                </a:lnTo>
                <a:lnTo>
                  <a:pt x="45593" y="981582"/>
                </a:lnTo>
                <a:lnTo>
                  <a:pt x="214503" y="1982596"/>
                </a:lnTo>
                <a:lnTo>
                  <a:pt x="273049" y="2652014"/>
                </a:lnTo>
                <a:lnTo>
                  <a:pt x="299084" y="3263010"/>
                </a:lnTo>
                <a:lnTo>
                  <a:pt x="195071" y="4101553"/>
                </a:lnTo>
                <a:lnTo>
                  <a:pt x="91058" y="4712563"/>
                </a:lnTo>
              </a:path>
            </a:pathLst>
          </a:custGeom>
          <a:ln w="15875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20"/>
          <p:cNvSpPr/>
          <p:nvPr/>
        </p:nvSpPr>
        <p:spPr>
          <a:xfrm>
            <a:off x="3523027" y="2271556"/>
            <a:ext cx="299085" cy="4712970"/>
          </a:xfrm>
          <a:custGeom>
            <a:avLst/>
            <a:gdLst/>
            <a:ahLst/>
            <a:cxnLst/>
            <a:rect l="l" t="t" r="r" b="b"/>
            <a:pathLst>
              <a:path w="299085" h="4712970">
                <a:moveTo>
                  <a:pt x="0" y="0"/>
                </a:moveTo>
                <a:lnTo>
                  <a:pt x="143002" y="305562"/>
                </a:lnTo>
                <a:lnTo>
                  <a:pt x="52069" y="890524"/>
                </a:lnTo>
                <a:lnTo>
                  <a:pt x="45593" y="981582"/>
                </a:lnTo>
                <a:lnTo>
                  <a:pt x="214503" y="1982596"/>
                </a:lnTo>
                <a:lnTo>
                  <a:pt x="273049" y="2652014"/>
                </a:lnTo>
                <a:lnTo>
                  <a:pt x="299084" y="3263010"/>
                </a:lnTo>
                <a:lnTo>
                  <a:pt x="195071" y="4101553"/>
                </a:lnTo>
                <a:lnTo>
                  <a:pt x="91058" y="4712563"/>
                </a:lnTo>
              </a:path>
            </a:pathLst>
          </a:custGeom>
          <a:ln w="15875">
            <a:solidFill>
              <a:srgbClr val="001F5F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5" name="object 2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810793" y="6202373"/>
            <a:ext cx="738377" cy="331495"/>
          </a:xfrm>
          <a:prstGeom prst="rect">
            <a:avLst/>
          </a:prstGeom>
        </p:spPr>
      </p:pic>
      <p:pic>
        <p:nvPicPr>
          <p:cNvPr id="36" name="object 22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155234" y="5675030"/>
            <a:ext cx="744982" cy="257428"/>
          </a:xfrm>
          <a:prstGeom prst="rect">
            <a:avLst/>
          </a:prstGeom>
        </p:spPr>
      </p:pic>
      <p:sp>
        <p:nvSpPr>
          <p:cNvPr id="39" name="object 78"/>
          <p:cNvSpPr/>
          <p:nvPr/>
        </p:nvSpPr>
        <p:spPr>
          <a:xfrm>
            <a:off x="2470204" y="4550511"/>
            <a:ext cx="897255" cy="721360"/>
          </a:xfrm>
          <a:custGeom>
            <a:avLst/>
            <a:gdLst/>
            <a:ahLst/>
            <a:cxnLst/>
            <a:rect l="l" t="t" r="r" b="b"/>
            <a:pathLst>
              <a:path w="897255" h="721360">
                <a:moveTo>
                  <a:pt x="682378" y="0"/>
                </a:moveTo>
                <a:lnTo>
                  <a:pt x="639114" y="1283"/>
                </a:lnTo>
                <a:lnTo>
                  <a:pt x="593571" y="6860"/>
                </a:lnTo>
                <a:lnTo>
                  <a:pt x="546177" y="16698"/>
                </a:lnTo>
                <a:lnTo>
                  <a:pt x="497362" y="30765"/>
                </a:lnTo>
                <a:lnTo>
                  <a:pt x="447556" y="49026"/>
                </a:lnTo>
                <a:lnTo>
                  <a:pt x="397187" y="71449"/>
                </a:lnTo>
                <a:lnTo>
                  <a:pt x="346687" y="98000"/>
                </a:lnTo>
                <a:lnTo>
                  <a:pt x="296484" y="128648"/>
                </a:lnTo>
                <a:lnTo>
                  <a:pt x="248323" y="162416"/>
                </a:lnTo>
                <a:lnTo>
                  <a:pt x="203798" y="198096"/>
                </a:lnTo>
                <a:lnTo>
                  <a:pt x="163109" y="235307"/>
                </a:lnTo>
                <a:lnTo>
                  <a:pt x="126460" y="273669"/>
                </a:lnTo>
                <a:lnTo>
                  <a:pt x="94052" y="312799"/>
                </a:lnTo>
                <a:lnTo>
                  <a:pt x="66088" y="352316"/>
                </a:lnTo>
                <a:lnTo>
                  <a:pt x="42770" y="391840"/>
                </a:lnTo>
                <a:lnTo>
                  <a:pt x="24300" y="430988"/>
                </a:lnTo>
                <a:lnTo>
                  <a:pt x="10880" y="469380"/>
                </a:lnTo>
                <a:lnTo>
                  <a:pt x="2713" y="506634"/>
                </a:lnTo>
                <a:lnTo>
                  <a:pt x="0" y="542369"/>
                </a:lnTo>
                <a:lnTo>
                  <a:pt x="2943" y="576204"/>
                </a:lnTo>
                <a:lnTo>
                  <a:pt x="26609" y="636648"/>
                </a:lnTo>
                <a:lnTo>
                  <a:pt x="72595" y="682505"/>
                </a:lnTo>
                <a:lnTo>
                  <a:pt x="136302" y="710526"/>
                </a:lnTo>
                <a:lnTo>
                  <a:pt x="173726" y="717930"/>
                </a:lnTo>
                <a:lnTo>
                  <a:pt x="214288" y="720973"/>
                </a:lnTo>
                <a:lnTo>
                  <a:pt x="257559" y="719690"/>
                </a:lnTo>
                <a:lnTo>
                  <a:pt x="303108" y="714113"/>
                </a:lnTo>
                <a:lnTo>
                  <a:pt x="350505" y="704274"/>
                </a:lnTo>
                <a:lnTo>
                  <a:pt x="399319" y="690208"/>
                </a:lnTo>
                <a:lnTo>
                  <a:pt x="449120" y="671947"/>
                </a:lnTo>
                <a:lnTo>
                  <a:pt x="499478" y="649524"/>
                </a:lnTo>
                <a:lnTo>
                  <a:pt x="549962" y="622972"/>
                </a:lnTo>
                <a:lnTo>
                  <a:pt x="600141" y="592325"/>
                </a:lnTo>
                <a:lnTo>
                  <a:pt x="648302" y="558557"/>
                </a:lnTo>
                <a:lnTo>
                  <a:pt x="692828" y="522877"/>
                </a:lnTo>
                <a:lnTo>
                  <a:pt x="733517" y="485666"/>
                </a:lnTo>
                <a:lnTo>
                  <a:pt x="770166" y="447304"/>
                </a:lnTo>
                <a:lnTo>
                  <a:pt x="802573" y="408174"/>
                </a:lnTo>
                <a:lnTo>
                  <a:pt x="830537" y="368657"/>
                </a:lnTo>
                <a:lnTo>
                  <a:pt x="853855" y="329133"/>
                </a:lnTo>
                <a:lnTo>
                  <a:pt x="872326" y="289985"/>
                </a:lnTo>
                <a:lnTo>
                  <a:pt x="885745" y="251593"/>
                </a:lnTo>
                <a:lnTo>
                  <a:pt x="893913" y="214339"/>
                </a:lnTo>
                <a:lnTo>
                  <a:pt x="896626" y="178604"/>
                </a:lnTo>
                <a:lnTo>
                  <a:pt x="893682" y="144769"/>
                </a:lnTo>
                <a:lnTo>
                  <a:pt x="870016" y="84325"/>
                </a:lnTo>
                <a:lnTo>
                  <a:pt x="824037" y="38468"/>
                </a:lnTo>
                <a:lnTo>
                  <a:pt x="760345" y="10447"/>
                </a:lnTo>
                <a:lnTo>
                  <a:pt x="722931" y="3043"/>
                </a:lnTo>
                <a:lnTo>
                  <a:pt x="682378" y="0"/>
                </a:lnTo>
                <a:close/>
              </a:path>
            </a:pathLst>
          </a:custGeom>
          <a:solidFill>
            <a:srgbClr val="E02795">
              <a:alpha val="3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0" name="object 79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205628" y="4855603"/>
            <a:ext cx="419862" cy="159257"/>
          </a:xfrm>
          <a:prstGeom prst="rect">
            <a:avLst/>
          </a:prstGeom>
        </p:spPr>
      </p:pic>
      <p:pic>
        <p:nvPicPr>
          <p:cNvPr id="41" name="object 80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2596192" y="4795080"/>
            <a:ext cx="736854" cy="331495"/>
          </a:xfrm>
          <a:prstGeom prst="rect">
            <a:avLst/>
          </a:prstGeom>
        </p:spPr>
      </p:pic>
      <p:sp>
        <p:nvSpPr>
          <p:cNvPr id="48" name="object 87"/>
          <p:cNvSpPr/>
          <p:nvPr/>
        </p:nvSpPr>
        <p:spPr>
          <a:xfrm>
            <a:off x="4833413" y="5140486"/>
            <a:ext cx="375285" cy="1838325"/>
          </a:xfrm>
          <a:custGeom>
            <a:avLst/>
            <a:gdLst/>
            <a:ahLst/>
            <a:cxnLst/>
            <a:rect l="l" t="t" r="r" b="b"/>
            <a:pathLst>
              <a:path w="375285" h="1838325">
                <a:moveTo>
                  <a:pt x="368808" y="7493"/>
                </a:moveTo>
                <a:lnTo>
                  <a:pt x="216027" y="265684"/>
                </a:lnTo>
                <a:lnTo>
                  <a:pt x="99313" y="641857"/>
                </a:lnTo>
                <a:lnTo>
                  <a:pt x="14859" y="1837385"/>
                </a:lnTo>
                <a:lnTo>
                  <a:pt x="22225" y="1837905"/>
                </a:lnTo>
                <a:lnTo>
                  <a:pt x="106680" y="643255"/>
                </a:lnTo>
                <a:lnTo>
                  <a:pt x="222885" y="268605"/>
                </a:lnTo>
                <a:lnTo>
                  <a:pt x="375158" y="11303"/>
                </a:lnTo>
                <a:lnTo>
                  <a:pt x="368808" y="7493"/>
                </a:lnTo>
                <a:close/>
              </a:path>
              <a:path w="375285" h="1838325">
                <a:moveTo>
                  <a:pt x="356108" y="0"/>
                </a:moveTo>
                <a:lnTo>
                  <a:pt x="202437" y="259587"/>
                </a:lnTo>
                <a:lnTo>
                  <a:pt x="84709" y="639063"/>
                </a:lnTo>
                <a:lnTo>
                  <a:pt x="0" y="1836343"/>
                </a:lnTo>
                <a:lnTo>
                  <a:pt x="7493" y="1836864"/>
                </a:lnTo>
                <a:lnTo>
                  <a:pt x="91948" y="640461"/>
                </a:lnTo>
                <a:lnTo>
                  <a:pt x="209169" y="262636"/>
                </a:lnTo>
                <a:lnTo>
                  <a:pt x="362458" y="3682"/>
                </a:lnTo>
                <a:lnTo>
                  <a:pt x="356108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88"/>
          <p:cNvSpPr/>
          <p:nvPr/>
        </p:nvSpPr>
        <p:spPr>
          <a:xfrm>
            <a:off x="3054062" y="6872054"/>
            <a:ext cx="516255" cy="147955"/>
          </a:xfrm>
          <a:custGeom>
            <a:avLst/>
            <a:gdLst/>
            <a:ahLst/>
            <a:cxnLst/>
            <a:rect l="l" t="t" r="r" b="b"/>
            <a:pathLst>
              <a:path w="516254" h="147954">
                <a:moveTo>
                  <a:pt x="442213" y="0"/>
                </a:moveTo>
                <a:lnTo>
                  <a:pt x="73787" y="0"/>
                </a:lnTo>
                <a:lnTo>
                  <a:pt x="45059" y="5793"/>
                </a:lnTo>
                <a:lnTo>
                  <a:pt x="21605" y="21591"/>
                </a:lnTo>
                <a:lnTo>
                  <a:pt x="5796" y="45021"/>
                </a:lnTo>
                <a:lnTo>
                  <a:pt x="0" y="73710"/>
                </a:lnTo>
                <a:lnTo>
                  <a:pt x="5796" y="102397"/>
                </a:lnTo>
                <a:lnTo>
                  <a:pt x="21605" y="125823"/>
                </a:lnTo>
                <a:lnTo>
                  <a:pt x="45059" y="141617"/>
                </a:lnTo>
                <a:lnTo>
                  <a:pt x="73787" y="147408"/>
                </a:lnTo>
                <a:lnTo>
                  <a:pt x="442213" y="147408"/>
                </a:lnTo>
                <a:lnTo>
                  <a:pt x="470941" y="141617"/>
                </a:lnTo>
                <a:lnTo>
                  <a:pt x="494395" y="125823"/>
                </a:lnTo>
                <a:lnTo>
                  <a:pt x="510204" y="102397"/>
                </a:lnTo>
                <a:lnTo>
                  <a:pt x="516000" y="73710"/>
                </a:lnTo>
                <a:lnTo>
                  <a:pt x="510204" y="45021"/>
                </a:lnTo>
                <a:lnTo>
                  <a:pt x="494395" y="21591"/>
                </a:lnTo>
                <a:lnTo>
                  <a:pt x="470941" y="5793"/>
                </a:lnTo>
                <a:lnTo>
                  <a:pt x="442213" y="0"/>
                </a:lnTo>
                <a:close/>
              </a:path>
            </a:pathLst>
          </a:custGeom>
          <a:solidFill>
            <a:srgbClr val="001F5F">
              <a:alpha val="90194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89"/>
          <p:cNvSpPr/>
          <p:nvPr/>
        </p:nvSpPr>
        <p:spPr>
          <a:xfrm>
            <a:off x="3063650" y="6861441"/>
            <a:ext cx="516255" cy="147955"/>
          </a:xfrm>
          <a:custGeom>
            <a:avLst/>
            <a:gdLst/>
            <a:ahLst/>
            <a:cxnLst/>
            <a:rect l="l" t="t" r="r" b="b"/>
            <a:pathLst>
              <a:path w="516254" h="147954">
                <a:moveTo>
                  <a:pt x="0" y="73710"/>
                </a:moveTo>
                <a:lnTo>
                  <a:pt x="5796" y="45021"/>
                </a:lnTo>
                <a:lnTo>
                  <a:pt x="21605" y="21591"/>
                </a:lnTo>
                <a:lnTo>
                  <a:pt x="45059" y="5793"/>
                </a:lnTo>
                <a:lnTo>
                  <a:pt x="73787" y="0"/>
                </a:lnTo>
                <a:lnTo>
                  <a:pt x="442213" y="0"/>
                </a:lnTo>
                <a:lnTo>
                  <a:pt x="470941" y="5793"/>
                </a:lnTo>
                <a:lnTo>
                  <a:pt x="494395" y="21591"/>
                </a:lnTo>
                <a:lnTo>
                  <a:pt x="510204" y="45021"/>
                </a:lnTo>
                <a:lnTo>
                  <a:pt x="516000" y="73710"/>
                </a:lnTo>
                <a:lnTo>
                  <a:pt x="510204" y="102397"/>
                </a:lnTo>
                <a:lnTo>
                  <a:pt x="494395" y="125823"/>
                </a:lnTo>
                <a:lnTo>
                  <a:pt x="470941" y="141617"/>
                </a:lnTo>
                <a:lnTo>
                  <a:pt x="442213" y="147408"/>
                </a:lnTo>
                <a:lnTo>
                  <a:pt x="73787" y="147408"/>
                </a:lnTo>
                <a:lnTo>
                  <a:pt x="45059" y="141617"/>
                </a:lnTo>
                <a:lnTo>
                  <a:pt x="21605" y="125823"/>
                </a:lnTo>
                <a:lnTo>
                  <a:pt x="5796" y="102397"/>
                </a:lnTo>
                <a:lnTo>
                  <a:pt x="0" y="73710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1" name="object 90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3232306" y="6893813"/>
            <a:ext cx="228981" cy="85255"/>
          </a:xfrm>
          <a:prstGeom prst="rect">
            <a:avLst/>
          </a:prstGeom>
        </p:spPr>
      </p:pic>
      <p:pic>
        <p:nvPicPr>
          <p:cNvPr id="54" name="object 93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3626913" y="6872056"/>
            <a:ext cx="123317" cy="126727"/>
          </a:xfrm>
          <a:prstGeom prst="rect">
            <a:avLst/>
          </a:prstGeom>
        </p:spPr>
      </p:pic>
      <p:sp>
        <p:nvSpPr>
          <p:cNvPr id="61" name="object 100"/>
          <p:cNvSpPr/>
          <p:nvPr/>
        </p:nvSpPr>
        <p:spPr>
          <a:xfrm>
            <a:off x="4859576" y="5359689"/>
            <a:ext cx="299720" cy="147955"/>
          </a:xfrm>
          <a:custGeom>
            <a:avLst/>
            <a:gdLst/>
            <a:ahLst/>
            <a:cxnLst/>
            <a:rect l="l" t="t" r="r" b="b"/>
            <a:pathLst>
              <a:path w="299720" h="147954">
                <a:moveTo>
                  <a:pt x="226060" y="0"/>
                </a:moveTo>
                <a:lnTo>
                  <a:pt x="73660" y="0"/>
                </a:lnTo>
                <a:lnTo>
                  <a:pt x="45005" y="5796"/>
                </a:lnTo>
                <a:lnTo>
                  <a:pt x="21590" y="21605"/>
                </a:lnTo>
                <a:lnTo>
                  <a:pt x="5794" y="45059"/>
                </a:lnTo>
                <a:lnTo>
                  <a:pt x="0" y="73787"/>
                </a:lnTo>
                <a:lnTo>
                  <a:pt x="5794" y="102441"/>
                </a:lnTo>
                <a:lnTo>
                  <a:pt x="21590" y="125857"/>
                </a:lnTo>
                <a:lnTo>
                  <a:pt x="45005" y="141652"/>
                </a:lnTo>
                <a:lnTo>
                  <a:pt x="73660" y="147447"/>
                </a:lnTo>
                <a:lnTo>
                  <a:pt x="226060" y="147447"/>
                </a:lnTo>
                <a:lnTo>
                  <a:pt x="254714" y="141652"/>
                </a:lnTo>
                <a:lnTo>
                  <a:pt x="278129" y="125857"/>
                </a:lnTo>
                <a:lnTo>
                  <a:pt x="293925" y="102441"/>
                </a:lnTo>
                <a:lnTo>
                  <a:pt x="299720" y="73787"/>
                </a:lnTo>
                <a:lnTo>
                  <a:pt x="293925" y="45059"/>
                </a:lnTo>
                <a:lnTo>
                  <a:pt x="278130" y="21605"/>
                </a:lnTo>
                <a:lnTo>
                  <a:pt x="254714" y="5796"/>
                </a:lnTo>
                <a:lnTo>
                  <a:pt x="226060" y="0"/>
                </a:lnTo>
                <a:close/>
              </a:path>
            </a:pathLst>
          </a:custGeom>
          <a:solidFill>
            <a:srgbClr val="FFF1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101"/>
          <p:cNvSpPr/>
          <p:nvPr/>
        </p:nvSpPr>
        <p:spPr>
          <a:xfrm>
            <a:off x="4859576" y="5359689"/>
            <a:ext cx="299720" cy="147955"/>
          </a:xfrm>
          <a:custGeom>
            <a:avLst/>
            <a:gdLst/>
            <a:ahLst/>
            <a:cxnLst/>
            <a:rect l="l" t="t" r="r" b="b"/>
            <a:pathLst>
              <a:path w="299720" h="147954">
                <a:moveTo>
                  <a:pt x="0" y="73787"/>
                </a:moveTo>
                <a:lnTo>
                  <a:pt x="5794" y="45059"/>
                </a:lnTo>
                <a:lnTo>
                  <a:pt x="21590" y="21605"/>
                </a:lnTo>
                <a:lnTo>
                  <a:pt x="45005" y="5796"/>
                </a:lnTo>
                <a:lnTo>
                  <a:pt x="73660" y="0"/>
                </a:lnTo>
                <a:lnTo>
                  <a:pt x="226060" y="0"/>
                </a:lnTo>
                <a:lnTo>
                  <a:pt x="254714" y="5796"/>
                </a:lnTo>
                <a:lnTo>
                  <a:pt x="278130" y="21605"/>
                </a:lnTo>
                <a:lnTo>
                  <a:pt x="293925" y="45059"/>
                </a:lnTo>
                <a:lnTo>
                  <a:pt x="299720" y="73787"/>
                </a:lnTo>
                <a:lnTo>
                  <a:pt x="293925" y="102441"/>
                </a:lnTo>
                <a:lnTo>
                  <a:pt x="278129" y="125857"/>
                </a:lnTo>
                <a:lnTo>
                  <a:pt x="254714" y="141652"/>
                </a:lnTo>
                <a:lnTo>
                  <a:pt x="226060" y="147447"/>
                </a:lnTo>
                <a:lnTo>
                  <a:pt x="73660" y="147447"/>
                </a:lnTo>
                <a:lnTo>
                  <a:pt x="45005" y="141652"/>
                </a:lnTo>
                <a:lnTo>
                  <a:pt x="21589" y="125856"/>
                </a:lnTo>
                <a:lnTo>
                  <a:pt x="5794" y="102441"/>
                </a:lnTo>
                <a:lnTo>
                  <a:pt x="0" y="73787"/>
                </a:lnTo>
                <a:close/>
              </a:path>
            </a:pathLst>
          </a:custGeom>
          <a:ln w="12699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5" name="object 104"/>
          <p:cNvGrpSpPr/>
          <p:nvPr/>
        </p:nvGrpSpPr>
        <p:grpSpPr>
          <a:xfrm>
            <a:off x="3564302" y="3865914"/>
            <a:ext cx="768350" cy="160655"/>
            <a:chOff x="3254755" y="3292728"/>
            <a:chExt cx="768350" cy="160655"/>
          </a:xfrm>
        </p:grpSpPr>
        <p:sp>
          <p:nvSpPr>
            <p:cNvPr id="66" name="object 105"/>
            <p:cNvSpPr/>
            <p:nvPr/>
          </p:nvSpPr>
          <p:spPr>
            <a:xfrm>
              <a:off x="3261105" y="3299078"/>
              <a:ext cx="755650" cy="147955"/>
            </a:xfrm>
            <a:custGeom>
              <a:avLst/>
              <a:gdLst/>
              <a:ahLst/>
              <a:cxnLst/>
              <a:rect l="l" t="t" r="r" b="b"/>
              <a:pathLst>
                <a:path w="755650" h="147954">
                  <a:moveTo>
                    <a:pt x="681609" y="0"/>
                  </a:moveTo>
                  <a:lnTo>
                    <a:pt x="73660" y="0"/>
                  </a:lnTo>
                  <a:lnTo>
                    <a:pt x="45005" y="5794"/>
                  </a:lnTo>
                  <a:lnTo>
                    <a:pt x="21589" y="21590"/>
                  </a:lnTo>
                  <a:lnTo>
                    <a:pt x="5794" y="45005"/>
                  </a:lnTo>
                  <a:lnTo>
                    <a:pt x="0" y="73660"/>
                  </a:lnTo>
                  <a:lnTo>
                    <a:pt x="5794" y="102387"/>
                  </a:lnTo>
                  <a:lnTo>
                    <a:pt x="21589" y="125841"/>
                  </a:lnTo>
                  <a:lnTo>
                    <a:pt x="45005" y="141650"/>
                  </a:lnTo>
                  <a:lnTo>
                    <a:pt x="73660" y="147447"/>
                  </a:lnTo>
                  <a:lnTo>
                    <a:pt x="681609" y="147447"/>
                  </a:lnTo>
                  <a:lnTo>
                    <a:pt x="710336" y="141650"/>
                  </a:lnTo>
                  <a:lnTo>
                    <a:pt x="733790" y="125841"/>
                  </a:lnTo>
                  <a:lnTo>
                    <a:pt x="749599" y="102387"/>
                  </a:lnTo>
                  <a:lnTo>
                    <a:pt x="755396" y="73660"/>
                  </a:lnTo>
                  <a:lnTo>
                    <a:pt x="749599" y="45005"/>
                  </a:lnTo>
                  <a:lnTo>
                    <a:pt x="733790" y="21590"/>
                  </a:lnTo>
                  <a:lnTo>
                    <a:pt x="710336" y="5794"/>
                  </a:lnTo>
                  <a:lnTo>
                    <a:pt x="681609" y="0"/>
                  </a:lnTo>
                  <a:close/>
                </a:path>
              </a:pathLst>
            </a:custGeom>
            <a:solidFill>
              <a:srgbClr val="001F5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106"/>
            <p:cNvSpPr/>
            <p:nvPr/>
          </p:nvSpPr>
          <p:spPr>
            <a:xfrm>
              <a:off x="3261105" y="3299078"/>
              <a:ext cx="755650" cy="147955"/>
            </a:xfrm>
            <a:custGeom>
              <a:avLst/>
              <a:gdLst/>
              <a:ahLst/>
              <a:cxnLst/>
              <a:rect l="l" t="t" r="r" b="b"/>
              <a:pathLst>
                <a:path w="755650" h="147954">
                  <a:moveTo>
                    <a:pt x="0" y="73660"/>
                  </a:moveTo>
                  <a:lnTo>
                    <a:pt x="5794" y="45005"/>
                  </a:lnTo>
                  <a:lnTo>
                    <a:pt x="21590" y="21589"/>
                  </a:lnTo>
                  <a:lnTo>
                    <a:pt x="45005" y="5794"/>
                  </a:lnTo>
                  <a:lnTo>
                    <a:pt x="73660" y="0"/>
                  </a:lnTo>
                  <a:lnTo>
                    <a:pt x="681609" y="0"/>
                  </a:lnTo>
                  <a:lnTo>
                    <a:pt x="710336" y="5794"/>
                  </a:lnTo>
                  <a:lnTo>
                    <a:pt x="733790" y="21590"/>
                  </a:lnTo>
                  <a:lnTo>
                    <a:pt x="749599" y="45005"/>
                  </a:lnTo>
                  <a:lnTo>
                    <a:pt x="755396" y="73660"/>
                  </a:lnTo>
                  <a:lnTo>
                    <a:pt x="749599" y="102387"/>
                  </a:lnTo>
                  <a:lnTo>
                    <a:pt x="733790" y="125841"/>
                  </a:lnTo>
                  <a:lnTo>
                    <a:pt x="710336" y="141650"/>
                  </a:lnTo>
                  <a:lnTo>
                    <a:pt x="681609" y="147447"/>
                  </a:lnTo>
                  <a:lnTo>
                    <a:pt x="73660" y="147447"/>
                  </a:lnTo>
                  <a:lnTo>
                    <a:pt x="45005" y="141650"/>
                  </a:lnTo>
                  <a:lnTo>
                    <a:pt x="21589" y="125841"/>
                  </a:lnTo>
                  <a:lnTo>
                    <a:pt x="5794" y="102387"/>
                  </a:lnTo>
                  <a:lnTo>
                    <a:pt x="0" y="7366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107"/>
            <p:cNvSpPr/>
            <p:nvPr/>
          </p:nvSpPr>
          <p:spPr>
            <a:xfrm>
              <a:off x="3431540" y="3325113"/>
              <a:ext cx="464184" cy="99060"/>
            </a:xfrm>
            <a:custGeom>
              <a:avLst/>
              <a:gdLst/>
              <a:ahLst/>
              <a:cxnLst/>
              <a:rect l="l" t="t" r="r" b="b"/>
              <a:pathLst>
                <a:path w="464185" h="99060">
                  <a:moveTo>
                    <a:pt x="66929" y="9652"/>
                  </a:moveTo>
                  <a:lnTo>
                    <a:pt x="54864" y="9652"/>
                  </a:lnTo>
                  <a:lnTo>
                    <a:pt x="54864" y="19304"/>
                  </a:lnTo>
                  <a:lnTo>
                    <a:pt x="54864" y="28956"/>
                  </a:lnTo>
                  <a:lnTo>
                    <a:pt x="54864" y="37465"/>
                  </a:lnTo>
                  <a:lnTo>
                    <a:pt x="20701" y="37465"/>
                  </a:lnTo>
                  <a:lnTo>
                    <a:pt x="20701" y="28956"/>
                  </a:lnTo>
                  <a:lnTo>
                    <a:pt x="54864" y="28956"/>
                  </a:lnTo>
                  <a:lnTo>
                    <a:pt x="54864" y="19304"/>
                  </a:lnTo>
                  <a:lnTo>
                    <a:pt x="20701" y="19304"/>
                  </a:lnTo>
                  <a:lnTo>
                    <a:pt x="20701" y="9652"/>
                  </a:lnTo>
                  <a:lnTo>
                    <a:pt x="8763" y="9652"/>
                  </a:lnTo>
                  <a:lnTo>
                    <a:pt x="8763" y="47244"/>
                  </a:lnTo>
                  <a:lnTo>
                    <a:pt x="66929" y="47244"/>
                  </a:lnTo>
                  <a:lnTo>
                    <a:pt x="66929" y="37465"/>
                  </a:lnTo>
                  <a:lnTo>
                    <a:pt x="66929" y="28956"/>
                  </a:lnTo>
                  <a:lnTo>
                    <a:pt x="66929" y="19304"/>
                  </a:lnTo>
                  <a:lnTo>
                    <a:pt x="66929" y="9652"/>
                  </a:lnTo>
                  <a:close/>
                </a:path>
                <a:path w="464185" h="99060">
                  <a:moveTo>
                    <a:pt x="75819" y="55499"/>
                  </a:moveTo>
                  <a:lnTo>
                    <a:pt x="0" y="55499"/>
                  </a:lnTo>
                  <a:lnTo>
                    <a:pt x="0" y="65024"/>
                  </a:lnTo>
                  <a:lnTo>
                    <a:pt x="31750" y="65024"/>
                  </a:lnTo>
                  <a:lnTo>
                    <a:pt x="31750" y="91567"/>
                  </a:lnTo>
                  <a:lnTo>
                    <a:pt x="43688" y="91567"/>
                  </a:lnTo>
                  <a:lnTo>
                    <a:pt x="43688" y="65024"/>
                  </a:lnTo>
                  <a:lnTo>
                    <a:pt x="75819" y="65024"/>
                  </a:lnTo>
                  <a:lnTo>
                    <a:pt x="75819" y="55499"/>
                  </a:lnTo>
                  <a:close/>
                </a:path>
                <a:path w="464185" h="99060">
                  <a:moveTo>
                    <a:pt x="129667" y="43942"/>
                  </a:moveTo>
                  <a:lnTo>
                    <a:pt x="110998" y="23876"/>
                  </a:lnTo>
                  <a:lnTo>
                    <a:pt x="110998" y="10668"/>
                  </a:lnTo>
                  <a:lnTo>
                    <a:pt x="98679" y="10668"/>
                  </a:lnTo>
                  <a:lnTo>
                    <a:pt x="98679" y="24765"/>
                  </a:lnTo>
                  <a:lnTo>
                    <a:pt x="97028" y="30353"/>
                  </a:lnTo>
                  <a:lnTo>
                    <a:pt x="90424" y="40513"/>
                  </a:lnTo>
                  <a:lnTo>
                    <a:pt x="85344" y="44069"/>
                  </a:lnTo>
                  <a:lnTo>
                    <a:pt x="78613" y="46355"/>
                  </a:lnTo>
                  <a:lnTo>
                    <a:pt x="84963" y="56134"/>
                  </a:lnTo>
                  <a:lnTo>
                    <a:pt x="92837" y="53467"/>
                  </a:lnTo>
                  <a:lnTo>
                    <a:pt x="98679" y="48641"/>
                  </a:lnTo>
                  <a:lnTo>
                    <a:pt x="102616" y="41910"/>
                  </a:lnTo>
                  <a:lnTo>
                    <a:pt x="105029" y="37084"/>
                  </a:lnTo>
                  <a:lnTo>
                    <a:pt x="106680" y="40259"/>
                  </a:lnTo>
                  <a:lnTo>
                    <a:pt x="110236" y="46482"/>
                  </a:lnTo>
                  <a:lnTo>
                    <a:pt x="115824" y="50927"/>
                  </a:lnTo>
                  <a:lnTo>
                    <a:pt x="123444" y="53467"/>
                  </a:lnTo>
                  <a:lnTo>
                    <a:pt x="129667" y="43942"/>
                  </a:lnTo>
                  <a:close/>
                </a:path>
                <a:path w="464185" h="99060">
                  <a:moveTo>
                    <a:pt x="149225" y="6350"/>
                  </a:moveTo>
                  <a:lnTo>
                    <a:pt x="137160" y="6350"/>
                  </a:lnTo>
                  <a:lnTo>
                    <a:pt x="137160" y="21717"/>
                  </a:lnTo>
                  <a:lnTo>
                    <a:pt x="121920" y="21717"/>
                  </a:lnTo>
                  <a:lnTo>
                    <a:pt x="121920" y="31750"/>
                  </a:lnTo>
                  <a:lnTo>
                    <a:pt x="137160" y="31750"/>
                  </a:lnTo>
                  <a:lnTo>
                    <a:pt x="137160" y="56134"/>
                  </a:lnTo>
                  <a:lnTo>
                    <a:pt x="149225" y="56134"/>
                  </a:lnTo>
                  <a:lnTo>
                    <a:pt x="149225" y="6350"/>
                  </a:lnTo>
                  <a:close/>
                </a:path>
                <a:path w="464185" h="99060">
                  <a:moveTo>
                    <a:pt x="149352" y="69850"/>
                  </a:moveTo>
                  <a:lnTo>
                    <a:pt x="148158" y="67945"/>
                  </a:lnTo>
                  <a:lnTo>
                    <a:pt x="146812" y="65786"/>
                  </a:lnTo>
                  <a:lnTo>
                    <a:pt x="137541" y="60464"/>
                  </a:lnTo>
                  <a:lnTo>
                    <a:pt x="137541" y="70231"/>
                  </a:lnTo>
                  <a:lnTo>
                    <a:pt x="137541" y="79756"/>
                  </a:lnTo>
                  <a:lnTo>
                    <a:pt x="131953" y="82042"/>
                  </a:lnTo>
                  <a:lnTo>
                    <a:pt x="115316" y="82042"/>
                  </a:lnTo>
                  <a:lnTo>
                    <a:pt x="111252" y="81534"/>
                  </a:lnTo>
                  <a:lnTo>
                    <a:pt x="108458" y="80264"/>
                  </a:lnTo>
                  <a:lnTo>
                    <a:pt x="105664" y="79121"/>
                  </a:lnTo>
                  <a:lnTo>
                    <a:pt x="104140" y="77343"/>
                  </a:lnTo>
                  <a:lnTo>
                    <a:pt x="104140" y="70231"/>
                  </a:lnTo>
                  <a:lnTo>
                    <a:pt x="109728" y="67945"/>
                  </a:lnTo>
                  <a:lnTo>
                    <a:pt x="131953" y="67945"/>
                  </a:lnTo>
                  <a:lnTo>
                    <a:pt x="137541" y="70231"/>
                  </a:lnTo>
                  <a:lnTo>
                    <a:pt x="137541" y="60464"/>
                  </a:lnTo>
                  <a:lnTo>
                    <a:pt x="136652" y="59944"/>
                  </a:lnTo>
                  <a:lnTo>
                    <a:pt x="129667" y="58547"/>
                  </a:lnTo>
                  <a:lnTo>
                    <a:pt x="112014" y="58547"/>
                  </a:lnTo>
                  <a:lnTo>
                    <a:pt x="105029" y="59944"/>
                  </a:lnTo>
                  <a:lnTo>
                    <a:pt x="100076" y="62865"/>
                  </a:lnTo>
                  <a:lnTo>
                    <a:pt x="94996" y="65786"/>
                  </a:lnTo>
                  <a:lnTo>
                    <a:pt x="92456" y="69850"/>
                  </a:lnTo>
                  <a:lnTo>
                    <a:pt x="92456" y="80264"/>
                  </a:lnTo>
                  <a:lnTo>
                    <a:pt x="94996" y="84328"/>
                  </a:lnTo>
                  <a:lnTo>
                    <a:pt x="100076" y="87249"/>
                  </a:lnTo>
                  <a:lnTo>
                    <a:pt x="105029" y="90170"/>
                  </a:lnTo>
                  <a:lnTo>
                    <a:pt x="112014" y="91567"/>
                  </a:lnTo>
                  <a:lnTo>
                    <a:pt x="129667" y="91567"/>
                  </a:lnTo>
                  <a:lnTo>
                    <a:pt x="136652" y="90170"/>
                  </a:lnTo>
                  <a:lnTo>
                    <a:pt x="146812" y="84328"/>
                  </a:lnTo>
                  <a:lnTo>
                    <a:pt x="148234" y="82042"/>
                  </a:lnTo>
                  <a:lnTo>
                    <a:pt x="149352" y="80264"/>
                  </a:lnTo>
                  <a:lnTo>
                    <a:pt x="149352" y="69850"/>
                  </a:lnTo>
                  <a:close/>
                </a:path>
                <a:path w="464185" h="99060">
                  <a:moveTo>
                    <a:pt x="228473" y="60579"/>
                  </a:moveTo>
                  <a:lnTo>
                    <a:pt x="171450" y="60579"/>
                  </a:lnTo>
                  <a:lnTo>
                    <a:pt x="171450" y="70231"/>
                  </a:lnTo>
                  <a:lnTo>
                    <a:pt x="216535" y="70231"/>
                  </a:lnTo>
                  <a:lnTo>
                    <a:pt x="216535" y="91567"/>
                  </a:lnTo>
                  <a:lnTo>
                    <a:pt x="228473" y="91567"/>
                  </a:lnTo>
                  <a:lnTo>
                    <a:pt x="228473" y="60579"/>
                  </a:lnTo>
                  <a:close/>
                </a:path>
                <a:path w="464185" h="99060">
                  <a:moveTo>
                    <a:pt x="228473" y="6350"/>
                  </a:moveTo>
                  <a:lnTo>
                    <a:pt x="216535" y="6350"/>
                  </a:lnTo>
                  <a:lnTo>
                    <a:pt x="216535" y="17653"/>
                  </a:lnTo>
                  <a:lnTo>
                    <a:pt x="216535" y="27559"/>
                  </a:lnTo>
                  <a:lnTo>
                    <a:pt x="216535" y="36322"/>
                  </a:lnTo>
                  <a:lnTo>
                    <a:pt x="202946" y="36322"/>
                  </a:lnTo>
                  <a:lnTo>
                    <a:pt x="203581" y="31877"/>
                  </a:lnTo>
                  <a:lnTo>
                    <a:pt x="203073" y="27559"/>
                  </a:lnTo>
                  <a:lnTo>
                    <a:pt x="216535" y="27559"/>
                  </a:lnTo>
                  <a:lnTo>
                    <a:pt x="216535" y="17653"/>
                  </a:lnTo>
                  <a:lnTo>
                    <a:pt x="197993" y="17653"/>
                  </a:lnTo>
                  <a:lnTo>
                    <a:pt x="197358" y="16764"/>
                  </a:lnTo>
                  <a:lnTo>
                    <a:pt x="195961" y="15494"/>
                  </a:lnTo>
                  <a:lnTo>
                    <a:pt x="194564" y="14478"/>
                  </a:lnTo>
                  <a:lnTo>
                    <a:pt x="192913" y="13589"/>
                  </a:lnTo>
                  <a:lnTo>
                    <a:pt x="192278" y="13233"/>
                  </a:lnTo>
                  <a:lnTo>
                    <a:pt x="192278" y="35179"/>
                  </a:lnTo>
                  <a:lnTo>
                    <a:pt x="191262" y="37846"/>
                  </a:lnTo>
                  <a:lnTo>
                    <a:pt x="189230" y="39751"/>
                  </a:lnTo>
                  <a:lnTo>
                    <a:pt x="187325" y="41656"/>
                  </a:lnTo>
                  <a:lnTo>
                    <a:pt x="184785" y="42545"/>
                  </a:lnTo>
                  <a:lnTo>
                    <a:pt x="178562" y="42545"/>
                  </a:lnTo>
                  <a:lnTo>
                    <a:pt x="176022" y="41656"/>
                  </a:lnTo>
                  <a:lnTo>
                    <a:pt x="171958" y="37846"/>
                  </a:lnTo>
                  <a:lnTo>
                    <a:pt x="170942" y="35179"/>
                  </a:lnTo>
                  <a:lnTo>
                    <a:pt x="170942" y="28575"/>
                  </a:lnTo>
                  <a:lnTo>
                    <a:pt x="171958" y="26035"/>
                  </a:lnTo>
                  <a:lnTo>
                    <a:pt x="176022" y="22225"/>
                  </a:lnTo>
                  <a:lnTo>
                    <a:pt x="178562" y="21336"/>
                  </a:lnTo>
                  <a:lnTo>
                    <a:pt x="184785" y="21336"/>
                  </a:lnTo>
                  <a:lnTo>
                    <a:pt x="187325" y="22352"/>
                  </a:lnTo>
                  <a:lnTo>
                    <a:pt x="189230" y="24257"/>
                  </a:lnTo>
                  <a:lnTo>
                    <a:pt x="191262" y="26162"/>
                  </a:lnTo>
                  <a:lnTo>
                    <a:pt x="192214" y="28575"/>
                  </a:lnTo>
                  <a:lnTo>
                    <a:pt x="192278" y="35179"/>
                  </a:lnTo>
                  <a:lnTo>
                    <a:pt x="192278" y="13233"/>
                  </a:lnTo>
                  <a:lnTo>
                    <a:pt x="189611" y="11684"/>
                  </a:lnTo>
                  <a:lnTo>
                    <a:pt x="185928" y="10795"/>
                  </a:lnTo>
                  <a:lnTo>
                    <a:pt x="177673" y="10795"/>
                  </a:lnTo>
                  <a:lnTo>
                    <a:pt x="173863" y="11684"/>
                  </a:lnTo>
                  <a:lnTo>
                    <a:pt x="170561" y="13589"/>
                  </a:lnTo>
                  <a:lnTo>
                    <a:pt x="167132" y="15367"/>
                  </a:lnTo>
                  <a:lnTo>
                    <a:pt x="164465" y="17780"/>
                  </a:lnTo>
                  <a:lnTo>
                    <a:pt x="162560" y="21082"/>
                  </a:lnTo>
                  <a:lnTo>
                    <a:pt x="160655" y="24257"/>
                  </a:lnTo>
                  <a:lnTo>
                    <a:pt x="159702" y="27559"/>
                  </a:lnTo>
                  <a:lnTo>
                    <a:pt x="159639" y="35814"/>
                  </a:lnTo>
                  <a:lnTo>
                    <a:pt x="160655" y="39497"/>
                  </a:lnTo>
                  <a:lnTo>
                    <a:pt x="162560" y="42672"/>
                  </a:lnTo>
                  <a:lnTo>
                    <a:pt x="164465" y="45974"/>
                  </a:lnTo>
                  <a:lnTo>
                    <a:pt x="167132" y="48514"/>
                  </a:lnTo>
                  <a:lnTo>
                    <a:pt x="170561" y="50292"/>
                  </a:lnTo>
                  <a:lnTo>
                    <a:pt x="173863" y="52197"/>
                  </a:lnTo>
                  <a:lnTo>
                    <a:pt x="177673" y="53086"/>
                  </a:lnTo>
                  <a:lnTo>
                    <a:pt x="185928" y="53086"/>
                  </a:lnTo>
                  <a:lnTo>
                    <a:pt x="189611" y="52197"/>
                  </a:lnTo>
                  <a:lnTo>
                    <a:pt x="192913" y="50292"/>
                  </a:lnTo>
                  <a:lnTo>
                    <a:pt x="194564" y="49403"/>
                  </a:lnTo>
                  <a:lnTo>
                    <a:pt x="195961" y="48387"/>
                  </a:lnTo>
                  <a:lnTo>
                    <a:pt x="197358" y="47117"/>
                  </a:lnTo>
                  <a:lnTo>
                    <a:pt x="198120" y="46101"/>
                  </a:lnTo>
                  <a:lnTo>
                    <a:pt x="216535" y="46101"/>
                  </a:lnTo>
                  <a:lnTo>
                    <a:pt x="216535" y="56769"/>
                  </a:lnTo>
                  <a:lnTo>
                    <a:pt x="228473" y="56769"/>
                  </a:lnTo>
                  <a:lnTo>
                    <a:pt x="228473" y="46101"/>
                  </a:lnTo>
                  <a:lnTo>
                    <a:pt x="228473" y="42545"/>
                  </a:lnTo>
                  <a:lnTo>
                    <a:pt x="228473" y="36322"/>
                  </a:lnTo>
                  <a:lnTo>
                    <a:pt x="228473" y="27559"/>
                  </a:lnTo>
                  <a:lnTo>
                    <a:pt x="228473" y="21336"/>
                  </a:lnTo>
                  <a:lnTo>
                    <a:pt x="228473" y="17653"/>
                  </a:lnTo>
                  <a:lnTo>
                    <a:pt x="228473" y="6350"/>
                  </a:lnTo>
                  <a:close/>
                </a:path>
                <a:path w="464185" h="99060">
                  <a:moveTo>
                    <a:pt x="271272" y="5969"/>
                  </a:moveTo>
                  <a:lnTo>
                    <a:pt x="264795" y="0"/>
                  </a:lnTo>
                  <a:lnTo>
                    <a:pt x="261366" y="2667"/>
                  </a:lnTo>
                  <a:lnTo>
                    <a:pt x="258191" y="6350"/>
                  </a:lnTo>
                  <a:lnTo>
                    <a:pt x="251968" y="15748"/>
                  </a:lnTo>
                  <a:lnTo>
                    <a:pt x="249301" y="21336"/>
                  </a:lnTo>
                  <a:lnTo>
                    <a:pt x="245237" y="34417"/>
                  </a:lnTo>
                  <a:lnTo>
                    <a:pt x="244221" y="41402"/>
                  </a:lnTo>
                  <a:lnTo>
                    <a:pt x="244221" y="56896"/>
                  </a:lnTo>
                  <a:lnTo>
                    <a:pt x="258064" y="92583"/>
                  </a:lnTo>
                  <a:lnTo>
                    <a:pt x="264795" y="99060"/>
                  </a:lnTo>
                  <a:lnTo>
                    <a:pt x="271272" y="92964"/>
                  </a:lnTo>
                  <a:lnTo>
                    <a:pt x="268732" y="90551"/>
                  </a:lnTo>
                  <a:lnTo>
                    <a:pt x="266192" y="87122"/>
                  </a:lnTo>
                  <a:lnTo>
                    <a:pt x="261239" y="78486"/>
                  </a:lnTo>
                  <a:lnTo>
                    <a:pt x="259080" y="73406"/>
                  </a:lnTo>
                  <a:lnTo>
                    <a:pt x="255905" y="61849"/>
                  </a:lnTo>
                  <a:lnTo>
                    <a:pt x="255016" y="55626"/>
                  </a:lnTo>
                  <a:lnTo>
                    <a:pt x="255016" y="42545"/>
                  </a:lnTo>
                  <a:lnTo>
                    <a:pt x="268732" y="8382"/>
                  </a:lnTo>
                  <a:lnTo>
                    <a:pt x="271272" y="5969"/>
                  </a:lnTo>
                  <a:close/>
                </a:path>
                <a:path w="464185" h="99060">
                  <a:moveTo>
                    <a:pt x="332359" y="7620"/>
                  </a:moveTo>
                  <a:lnTo>
                    <a:pt x="321056" y="7620"/>
                  </a:lnTo>
                  <a:lnTo>
                    <a:pt x="321056" y="25273"/>
                  </a:lnTo>
                  <a:lnTo>
                    <a:pt x="321056" y="34925"/>
                  </a:lnTo>
                  <a:lnTo>
                    <a:pt x="321056" y="51435"/>
                  </a:lnTo>
                  <a:lnTo>
                    <a:pt x="313944" y="51435"/>
                  </a:lnTo>
                  <a:lnTo>
                    <a:pt x="314452" y="46355"/>
                  </a:lnTo>
                  <a:lnTo>
                    <a:pt x="314325" y="38608"/>
                  </a:lnTo>
                  <a:lnTo>
                    <a:pt x="313944" y="34925"/>
                  </a:lnTo>
                  <a:lnTo>
                    <a:pt x="321056" y="34925"/>
                  </a:lnTo>
                  <a:lnTo>
                    <a:pt x="321056" y="25273"/>
                  </a:lnTo>
                  <a:lnTo>
                    <a:pt x="311658" y="25273"/>
                  </a:lnTo>
                  <a:lnTo>
                    <a:pt x="311162" y="24003"/>
                  </a:lnTo>
                  <a:lnTo>
                    <a:pt x="311023" y="23622"/>
                  </a:lnTo>
                  <a:lnTo>
                    <a:pt x="309626" y="20574"/>
                  </a:lnTo>
                  <a:lnTo>
                    <a:pt x="307975" y="18034"/>
                  </a:lnTo>
                  <a:lnTo>
                    <a:pt x="305943" y="16129"/>
                  </a:lnTo>
                  <a:lnTo>
                    <a:pt x="303657" y="14160"/>
                  </a:lnTo>
                  <a:lnTo>
                    <a:pt x="303657" y="36830"/>
                  </a:lnTo>
                  <a:lnTo>
                    <a:pt x="303657" y="49657"/>
                  </a:lnTo>
                  <a:lnTo>
                    <a:pt x="303022" y="54483"/>
                  </a:lnTo>
                  <a:lnTo>
                    <a:pt x="300482" y="60833"/>
                  </a:lnTo>
                  <a:lnTo>
                    <a:pt x="298704" y="62484"/>
                  </a:lnTo>
                  <a:lnTo>
                    <a:pt x="293878" y="62484"/>
                  </a:lnTo>
                  <a:lnTo>
                    <a:pt x="292100" y="60833"/>
                  </a:lnTo>
                  <a:lnTo>
                    <a:pt x="290830" y="57658"/>
                  </a:lnTo>
                  <a:lnTo>
                    <a:pt x="289433" y="54483"/>
                  </a:lnTo>
                  <a:lnTo>
                    <a:pt x="288798" y="49657"/>
                  </a:lnTo>
                  <a:lnTo>
                    <a:pt x="288798" y="36830"/>
                  </a:lnTo>
                  <a:lnTo>
                    <a:pt x="289433" y="32004"/>
                  </a:lnTo>
                  <a:lnTo>
                    <a:pt x="290830" y="28829"/>
                  </a:lnTo>
                  <a:lnTo>
                    <a:pt x="292100" y="25654"/>
                  </a:lnTo>
                  <a:lnTo>
                    <a:pt x="293878" y="24003"/>
                  </a:lnTo>
                  <a:lnTo>
                    <a:pt x="298577" y="24003"/>
                  </a:lnTo>
                  <a:lnTo>
                    <a:pt x="300355" y="25654"/>
                  </a:lnTo>
                  <a:lnTo>
                    <a:pt x="301752" y="28829"/>
                  </a:lnTo>
                  <a:lnTo>
                    <a:pt x="303022" y="32004"/>
                  </a:lnTo>
                  <a:lnTo>
                    <a:pt x="303657" y="36830"/>
                  </a:lnTo>
                  <a:lnTo>
                    <a:pt x="303657" y="14160"/>
                  </a:lnTo>
                  <a:lnTo>
                    <a:pt x="303149" y="13716"/>
                  </a:lnTo>
                  <a:lnTo>
                    <a:pt x="299974" y="12446"/>
                  </a:lnTo>
                  <a:lnTo>
                    <a:pt x="292608" y="12446"/>
                  </a:lnTo>
                  <a:lnTo>
                    <a:pt x="278257" y="36830"/>
                  </a:lnTo>
                  <a:lnTo>
                    <a:pt x="278269" y="49657"/>
                  </a:lnTo>
                  <a:lnTo>
                    <a:pt x="292608" y="74168"/>
                  </a:lnTo>
                  <a:lnTo>
                    <a:pt x="299974" y="74168"/>
                  </a:lnTo>
                  <a:lnTo>
                    <a:pt x="311213" y="62484"/>
                  </a:lnTo>
                  <a:lnTo>
                    <a:pt x="311658" y="61341"/>
                  </a:lnTo>
                  <a:lnTo>
                    <a:pt x="321056" y="61341"/>
                  </a:lnTo>
                  <a:lnTo>
                    <a:pt x="321056" y="87630"/>
                  </a:lnTo>
                  <a:lnTo>
                    <a:pt x="332359" y="87630"/>
                  </a:lnTo>
                  <a:lnTo>
                    <a:pt x="332359" y="61341"/>
                  </a:lnTo>
                  <a:lnTo>
                    <a:pt x="332359" y="51435"/>
                  </a:lnTo>
                  <a:lnTo>
                    <a:pt x="332359" y="34925"/>
                  </a:lnTo>
                  <a:lnTo>
                    <a:pt x="332359" y="25273"/>
                  </a:lnTo>
                  <a:lnTo>
                    <a:pt x="332359" y="7620"/>
                  </a:lnTo>
                  <a:close/>
                </a:path>
                <a:path w="464185" h="99060">
                  <a:moveTo>
                    <a:pt x="349250" y="6350"/>
                  </a:moveTo>
                  <a:lnTo>
                    <a:pt x="337820" y="6350"/>
                  </a:lnTo>
                  <a:lnTo>
                    <a:pt x="337820" y="91567"/>
                  </a:lnTo>
                  <a:lnTo>
                    <a:pt x="349250" y="91567"/>
                  </a:lnTo>
                  <a:lnTo>
                    <a:pt x="349250" y="6350"/>
                  </a:lnTo>
                  <a:close/>
                </a:path>
                <a:path w="464185" h="99060">
                  <a:moveTo>
                    <a:pt x="407035" y="45212"/>
                  </a:moveTo>
                  <a:lnTo>
                    <a:pt x="388239" y="21209"/>
                  </a:lnTo>
                  <a:lnTo>
                    <a:pt x="404495" y="21209"/>
                  </a:lnTo>
                  <a:lnTo>
                    <a:pt x="404495" y="11557"/>
                  </a:lnTo>
                  <a:lnTo>
                    <a:pt x="359537" y="11557"/>
                  </a:lnTo>
                  <a:lnTo>
                    <a:pt x="359537" y="21209"/>
                  </a:lnTo>
                  <a:lnTo>
                    <a:pt x="375793" y="21209"/>
                  </a:lnTo>
                  <a:lnTo>
                    <a:pt x="375539" y="24638"/>
                  </a:lnTo>
                  <a:lnTo>
                    <a:pt x="356235" y="47371"/>
                  </a:lnTo>
                  <a:lnTo>
                    <a:pt x="362331" y="57023"/>
                  </a:lnTo>
                  <a:lnTo>
                    <a:pt x="370078" y="54229"/>
                  </a:lnTo>
                  <a:lnTo>
                    <a:pt x="375920" y="49530"/>
                  </a:lnTo>
                  <a:lnTo>
                    <a:pt x="379730" y="42926"/>
                  </a:lnTo>
                  <a:lnTo>
                    <a:pt x="382270" y="37973"/>
                  </a:lnTo>
                  <a:lnTo>
                    <a:pt x="384175" y="41656"/>
                  </a:lnTo>
                  <a:lnTo>
                    <a:pt x="387985" y="47879"/>
                  </a:lnTo>
                  <a:lnTo>
                    <a:pt x="393700" y="52324"/>
                  </a:lnTo>
                  <a:lnTo>
                    <a:pt x="401193" y="54991"/>
                  </a:lnTo>
                  <a:lnTo>
                    <a:pt x="407035" y="45212"/>
                  </a:lnTo>
                  <a:close/>
                </a:path>
                <a:path w="464185" h="99060">
                  <a:moveTo>
                    <a:pt x="426593" y="6350"/>
                  </a:moveTo>
                  <a:lnTo>
                    <a:pt x="414528" y="6350"/>
                  </a:lnTo>
                  <a:lnTo>
                    <a:pt x="414528" y="27051"/>
                  </a:lnTo>
                  <a:lnTo>
                    <a:pt x="401955" y="27051"/>
                  </a:lnTo>
                  <a:lnTo>
                    <a:pt x="401955" y="36957"/>
                  </a:lnTo>
                  <a:lnTo>
                    <a:pt x="414528" y="36957"/>
                  </a:lnTo>
                  <a:lnTo>
                    <a:pt x="414528" y="56896"/>
                  </a:lnTo>
                  <a:lnTo>
                    <a:pt x="426593" y="56896"/>
                  </a:lnTo>
                  <a:lnTo>
                    <a:pt x="426593" y="6350"/>
                  </a:lnTo>
                  <a:close/>
                </a:path>
                <a:path w="464185" h="99060">
                  <a:moveTo>
                    <a:pt x="426720" y="70104"/>
                  </a:moveTo>
                  <a:lnTo>
                    <a:pt x="425526" y="68199"/>
                  </a:lnTo>
                  <a:lnTo>
                    <a:pt x="424180" y="66040"/>
                  </a:lnTo>
                  <a:lnTo>
                    <a:pt x="419100" y="63119"/>
                  </a:lnTo>
                  <a:lnTo>
                    <a:pt x="414909" y="60655"/>
                  </a:lnTo>
                  <a:lnTo>
                    <a:pt x="414909" y="70612"/>
                  </a:lnTo>
                  <a:lnTo>
                    <a:pt x="414909" y="80010"/>
                  </a:lnTo>
                  <a:lnTo>
                    <a:pt x="409321" y="82296"/>
                  </a:lnTo>
                  <a:lnTo>
                    <a:pt x="387096" y="82296"/>
                  </a:lnTo>
                  <a:lnTo>
                    <a:pt x="381508" y="80010"/>
                  </a:lnTo>
                  <a:lnTo>
                    <a:pt x="381508" y="70612"/>
                  </a:lnTo>
                  <a:lnTo>
                    <a:pt x="387096" y="68199"/>
                  </a:lnTo>
                  <a:lnTo>
                    <a:pt x="409321" y="68199"/>
                  </a:lnTo>
                  <a:lnTo>
                    <a:pt x="414909" y="70612"/>
                  </a:lnTo>
                  <a:lnTo>
                    <a:pt x="414909" y="60655"/>
                  </a:lnTo>
                  <a:lnTo>
                    <a:pt x="414147" y="60198"/>
                  </a:lnTo>
                  <a:lnTo>
                    <a:pt x="407162" y="58801"/>
                  </a:lnTo>
                  <a:lnTo>
                    <a:pt x="389382" y="58801"/>
                  </a:lnTo>
                  <a:lnTo>
                    <a:pt x="382397" y="60198"/>
                  </a:lnTo>
                  <a:lnTo>
                    <a:pt x="377444" y="63119"/>
                  </a:lnTo>
                  <a:lnTo>
                    <a:pt x="372364" y="66040"/>
                  </a:lnTo>
                  <a:lnTo>
                    <a:pt x="369824" y="70104"/>
                  </a:lnTo>
                  <a:lnTo>
                    <a:pt x="369824" y="80518"/>
                  </a:lnTo>
                  <a:lnTo>
                    <a:pt x="372364" y="84455"/>
                  </a:lnTo>
                  <a:lnTo>
                    <a:pt x="377444" y="87376"/>
                  </a:lnTo>
                  <a:lnTo>
                    <a:pt x="382397" y="90297"/>
                  </a:lnTo>
                  <a:lnTo>
                    <a:pt x="389382" y="91694"/>
                  </a:lnTo>
                  <a:lnTo>
                    <a:pt x="407162" y="91694"/>
                  </a:lnTo>
                  <a:lnTo>
                    <a:pt x="414147" y="90297"/>
                  </a:lnTo>
                  <a:lnTo>
                    <a:pt x="419100" y="87376"/>
                  </a:lnTo>
                  <a:lnTo>
                    <a:pt x="424180" y="84455"/>
                  </a:lnTo>
                  <a:lnTo>
                    <a:pt x="425564" y="82296"/>
                  </a:lnTo>
                  <a:lnTo>
                    <a:pt x="426720" y="80518"/>
                  </a:lnTo>
                  <a:lnTo>
                    <a:pt x="426720" y="70104"/>
                  </a:lnTo>
                  <a:close/>
                </a:path>
                <a:path w="464185" h="99060">
                  <a:moveTo>
                    <a:pt x="464185" y="41402"/>
                  </a:moveTo>
                  <a:lnTo>
                    <a:pt x="447040" y="2667"/>
                  </a:lnTo>
                  <a:lnTo>
                    <a:pt x="443611" y="0"/>
                  </a:lnTo>
                  <a:lnTo>
                    <a:pt x="437134" y="5969"/>
                  </a:lnTo>
                  <a:lnTo>
                    <a:pt x="439674" y="8382"/>
                  </a:lnTo>
                  <a:lnTo>
                    <a:pt x="442214" y="11684"/>
                  </a:lnTo>
                  <a:lnTo>
                    <a:pt x="447167" y="20193"/>
                  </a:lnTo>
                  <a:lnTo>
                    <a:pt x="449326" y="25146"/>
                  </a:lnTo>
                  <a:lnTo>
                    <a:pt x="452501" y="36576"/>
                  </a:lnTo>
                  <a:lnTo>
                    <a:pt x="453390" y="42545"/>
                  </a:lnTo>
                  <a:lnTo>
                    <a:pt x="453390" y="55626"/>
                  </a:lnTo>
                  <a:lnTo>
                    <a:pt x="437134" y="92964"/>
                  </a:lnTo>
                  <a:lnTo>
                    <a:pt x="443611" y="99060"/>
                  </a:lnTo>
                  <a:lnTo>
                    <a:pt x="463169" y="64135"/>
                  </a:lnTo>
                  <a:lnTo>
                    <a:pt x="464185" y="56896"/>
                  </a:lnTo>
                  <a:lnTo>
                    <a:pt x="464185" y="4140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0" name="object 109"/>
          <p:cNvGrpSpPr/>
          <p:nvPr/>
        </p:nvGrpSpPr>
        <p:grpSpPr>
          <a:xfrm>
            <a:off x="2979467" y="3884457"/>
            <a:ext cx="735330" cy="1642110"/>
            <a:chOff x="2669920" y="3311271"/>
            <a:chExt cx="735330" cy="1642110"/>
          </a:xfrm>
        </p:grpSpPr>
        <p:pic>
          <p:nvPicPr>
            <p:cNvPr id="71" name="object 110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281806" y="3311271"/>
              <a:ext cx="123316" cy="123189"/>
            </a:xfrm>
            <a:prstGeom prst="rect">
              <a:avLst/>
            </a:prstGeom>
          </p:spPr>
        </p:pic>
        <p:sp>
          <p:nvSpPr>
            <p:cNvPr id="72" name="object 111"/>
            <p:cNvSpPr/>
            <p:nvPr/>
          </p:nvSpPr>
          <p:spPr>
            <a:xfrm>
              <a:off x="2676270" y="4799711"/>
              <a:ext cx="516255" cy="147320"/>
            </a:xfrm>
            <a:custGeom>
              <a:avLst/>
              <a:gdLst/>
              <a:ahLst/>
              <a:cxnLst/>
              <a:rect l="l" t="t" r="r" b="b"/>
              <a:pathLst>
                <a:path w="516255" h="147320">
                  <a:moveTo>
                    <a:pt x="442214" y="0"/>
                  </a:moveTo>
                  <a:lnTo>
                    <a:pt x="73787" y="0"/>
                  </a:lnTo>
                  <a:lnTo>
                    <a:pt x="45059" y="5776"/>
                  </a:lnTo>
                  <a:lnTo>
                    <a:pt x="21605" y="21542"/>
                  </a:lnTo>
                  <a:lnTo>
                    <a:pt x="5796" y="44952"/>
                  </a:lnTo>
                  <a:lnTo>
                    <a:pt x="0" y="73659"/>
                  </a:lnTo>
                  <a:lnTo>
                    <a:pt x="5796" y="102314"/>
                  </a:lnTo>
                  <a:lnTo>
                    <a:pt x="21605" y="125730"/>
                  </a:lnTo>
                  <a:lnTo>
                    <a:pt x="45059" y="141525"/>
                  </a:lnTo>
                  <a:lnTo>
                    <a:pt x="73787" y="147319"/>
                  </a:lnTo>
                  <a:lnTo>
                    <a:pt x="442214" y="147319"/>
                  </a:lnTo>
                  <a:lnTo>
                    <a:pt x="470941" y="141525"/>
                  </a:lnTo>
                  <a:lnTo>
                    <a:pt x="494395" y="125730"/>
                  </a:lnTo>
                  <a:lnTo>
                    <a:pt x="510204" y="102314"/>
                  </a:lnTo>
                  <a:lnTo>
                    <a:pt x="516001" y="73659"/>
                  </a:lnTo>
                  <a:lnTo>
                    <a:pt x="510204" y="44952"/>
                  </a:lnTo>
                  <a:lnTo>
                    <a:pt x="494395" y="21542"/>
                  </a:lnTo>
                  <a:lnTo>
                    <a:pt x="470941" y="5776"/>
                  </a:lnTo>
                  <a:lnTo>
                    <a:pt x="44221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112"/>
            <p:cNvSpPr/>
            <p:nvPr/>
          </p:nvSpPr>
          <p:spPr>
            <a:xfrm>
              <a:off x="2676270" y="4799711"/>
              <a:ext cx="516255" cy="147320"/>
            </a:xfrm>
            <a:custGeom>
              <a:avLst/>
              <a:gdLst/>
              <a:ahLst/>
              <a:cxnLst/>
              <a:rect l="l" t="t" r="r" b="b"/>
              <a:pathLst>
                <a:path w="516255" h="147320">
                  <a:moveTo>
                    <a:pt x="0" y="73659"/>
                  </a:moveTo>
                  <a:lnTo>
                    <a:pt x="5796" y="44952"/>
                  </a:lnTo>
                  <a:lnTo>
                    <a:pt x="21605" y="21542"/>
                  </a:lnTo>
                  <a:lnTo>
                    <a:pt x="45059" y="5776"/>
                  </a:lnTo>
                  <a:lnTo>
                    <a:pt x="73787" y="0"/>
                  </a:lnTo>
                  <a:lnTo>
                    <a:pt x="442214" y="0"/>
                  </a:lnTo>
                  <a:lnTo>
                    <a:pt x="470941" y="5776"/>
                  </a:lnTo>
                  <a:lnTo>
                    <a:pt x="494395" y="21542"/>
                  </a:lnTo>
                  <a:lnTo>
                    <a:pt x="510204" y="44952"/>
                  </a:lnTo>
                  <a:lnTo>
                    <a:pt x="516001" y="73659"/>
                  </a:lnTo>
                  <a:lnTo>
                    <a:pt x="510204" y="102314"/>
                  </a:lnTo>
                  <a:lnTo>
                    <a:pt x="494395" y="125730"/>
                  </a:lnTo>
                  <a:lnTo>
                    <a:pt x="470941" y="141525"/>
                  </a:lnTo>
                  <a:lnTo>
                    <a:pt x="442214" y="147319"/>
                  </a:lnTo>
                  <a:lnTo>
                    <a:pt x="73787" y="147319"/>
                  </a:lnTo>
                  <a:lnTo>
                    <a:pt x="45059" y="141525"/>
                  </a:lnTo>
                  <a:lnTo>
                    <a:pt x="21605" y="125729"/>
                  </a:lnTo>
                  <a:lnTo>
                    <a:pt x="5796" y="102314"/>
                  </a:lnTo>
                  <a:lnTo>
                    <a:pt x="0" y="73659"/>
                  </a:lnTo>
                  <a:close/>
                </a:path>
              </a:pathLst>
            </a:custGeom>
            <a:ln w="1270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113"/>
            <p:cNvSpPr/>
            <p:nvPr/>
          </p:nvSpPr>
          <p:spPr>
            <a:xfrm>
              <a:off x="2778378" y="4831969"/>
              <a:ext cx="313690" cy="85725"/>
            </a:xfrm>
            <a:custGeom>
              <a:avLst/>
              <a:gdLst/>
              <a:ahLst/>
              <a:cxnLst/>
              <a:rect l="l" t="t" r="r" b="b"/>
              <a:pathLst>
                <a:path w="313689" h="85725">
                  <a:moveTo>
                    <a:pt x="313435" y="65531"/>
                  </a:moveTo>
                  <a:lnTo>
                    <a:pt x="237744" y="65531"/>
                  </a:lnTo>
                  <a:lnTo>
                    <a:pt x="237744" y="75564"/>
                  </a:lnTo>
                  <a:lnTo>
                    <a:pt x="313435" y="75564"/>
                  </a:lnTo>
                  <a:lnTo>
                    <a:pt x="313435" y="65531"/>
                  </a:lnTo>
                  <a:close/>
                </a:path>
                <a:path w="313689" h="85725">
                  <a:moveTo>
                    <a:pt x="43941" y="57784"/>
                  </a:moveTo>
                  <a:lnTo>
                    <a:pt x="31750" y="57784"/>
                  </a:lnTo>
                  <a:lnTo>
                    <a:pt x="31750" y="62991"/>
                  </a:lnTo>
                  <a:lnTo>
                    <a:pt x="29590" y="66674"/>
                  </a:lnTo>
                  <a:lnTo>
                    <a:pt x="25145" y="69722"/>
                  </a:lnTo>
                  <a:lnTo>
                    <a:pt x="20700" y="72897"/>
                  </a:lnTo>
                  <a:lnTo>
                    <a:pt x="14096" y="74929"/>
                  </a:lnTo>
                  <a:lnTo>
                    <a:pt x="5206" y="75691"/>
                  </a:lnTo>
                  <a:lnTo>
                    <a:pt x="9397" y="84835"/>
                  </a:lnTo>
                  <a:lnTo>
                    <a:pt x="16777" y="83720"/>
                  </a:lnTo>
                  <a:lnTo>
                    <a:pt x="37972" y="71754"/>
                  </a:lnTo>
                  <a:lnTo>
                    <a:pt x="53517" y="71754"/>
                  </a:lnTo>
                  <a:lnTo>
                    <a:pt x="50672" y="69722"/>
                  </a:lnTo>
                  <a:lnTo>
                    <a:pt x="46227" y="66674"/>
                  </a:lnTo>
                  <a:lnTo>
                    <a:pt x="43941" y="62991"/>
                  </a:lnTo>
                  <a:lnTo>
                    <a:pt x="43941" y="57784"/>
                  </a:lnTo>
                  <a:close/>
                </a:path>
                <a:path w="313689" h="85725">
                  <a:moveTo>
                    <a:pt x="53517" y="71754"/>
                  </a:moveTo>
                  <a:lnTo>
                    <a:pt x="37972" y="71754"/>
                  </a:lnTo>
                  <a:lnTo>
                    <a:pt x="38607" y="72643"/>
                  </a:lnTo>
                  <a:lnTo>
                    <a:pt x="66675" y="84835"/>
                  </a:lnTo>
                  <a:lnTo>
                    <a:pt x="70738" y="75691"/>
                  </a:lnTo>
                  <a:lnTo>
                    <a:pt x="61848" y="74929"/>
                  </a:lnTo>
                  <a:lnTo>
                    <a:pt x="55118" y="72897"/>
                  </a:lnTo>
                  <a:lnTo>
                    <a:pt x="53517" y="71754"/>
                  </a:lnTo>
                  <a:close/>
                </a:path>
                <a:path w="313689" h="85725">
                  <a:moveTo>
                    <a:pt x="201168" y="8127"/>
                  </a:moveTo>
                  <a:lnTo>
                    <a:pt x="161162" y="8127"/>
                  </a:lnTo>
                  <a:lnTo>
                    <a:pt x="161162" y="64515"/>
                  </a:lnTo>
                  <a:lnTo>
                    <a:pt x="201168" y="64515"/>
                  </a:lnTo>
                  <a:lnTo>
                    <a:pt x="201168" y="54863"/>
                  </a:lnTo>
                  <a:lnTo>
                    <a:pt x="173100" y="54863"/>
                  </a:lnTo>
                  <a:lnTo>
                    <a:pt x="173100" y="17652"/>
                  </a:lnTo>
                  <a:lnTo>
                    <a:pt x="201168" y="17652"/>
                  </a:lnTo>
                  <a:lnTo>
                    <a:pt x="201168" y="8127"/>
                  </a:lnTo>
                  <a:close/>
                </a:path>
                <a:path w="313689" h="85725">
                  <a:moveTo>
                    <a:pt x="201168" y="17652"/>
                  </a:moveTo>
                  <a:lnTo>
                    <a:pt x="189229" y="17652"/>
                  </a:lnTo>
                  <a:lnTo>
                    <a:pt x="189229" y="54863"/>
                  </a:lnTo>
                  <a:lnTo>
                    <a:pt x="201168" y="54863"/>
                  </a:lnTo>
                  <a:lnTo>
                    <a:pt x="201168" y="17652"/>
                  </a:lnTo>
                  <a:close/>
                </a:path>
                <a:path w="313689" h="85725">
                  <a:moveTo>
                    <a:pt x="133476" y="1523"/>
                  </a:moveTo>
                  <a:lnTo>
                    <a:pt x="122554" y="1523"/>
                  </a:lnTo>
                  <a:lnTo>
                    <a:pt x="122554" y="31114"/>
                  </a:lnTo>
                  <a:lnTo>
                    <a:pt x="107822" y="31114"/>
                  </a:lnTo>
                  <a:lnTo>
                    <a:pt x="107822" y="41147"/>
                  </a:lnTo>
                  <a:lnTo>
                    <a:pt x="122554" y="41147"/>
                  </a:lnTo>
                  <a:lnTo>
                    <a:pt x="122554" y="81406"/>
                  </a:lnTo>
                  <a:lnTo>
                    <a:pt x="133476" y="81406"/>
                  </a:lnTo>
                  <a:lnTo>
                    <a:pt x="133476" y="1523"/>
                  </a:lnTo>
                  <a:close/>
                </a:path>
                <a:path w="313689" h="85725">
                  <a:moveTo>
                    <a:pt x="113537" y="9651"/>
                  </a:moveTo>
                  <a:lnTo>
                    <a:pt x="81914" y="9651"/>
                  </a:lnTo>
                  <a:lnTo>
                    <a:pt x="81914" y="66293"/>
                  </a:lnTo>
                  <a:lnTo>
                    <a:pt x="93979" y="66293"/>
                  </a:lnTo>
                  <a:lnTo>
                    <a:pt x="99440" y="66166"/>
                  </a:lnTo>
                  <a:lnTo>
                    <a:pt x="103885" y="65912"/>
                  </a:lnTo>
                  <a:lnTo>
                    <a:pt x="108457" y="65531"/>
                  </a:lnTo>
                  <a:lnTo>
                    <a:pt x="112902" y="64896"/>
                  </a:lnTo>
                  <a:lnTo>
                    <a:pt x="117347" y="64007"/>
                  </a:lnTo>
                  <a:lnTo>
                    <a:pt x="116553" y="56260"/>
                  </a:lnTo>
                  <a:lnTo>
                    <a:pt x="93471" y="56260"/>
                  </a:lnTo>
                  <a:lnTo>
                    <a:pt x="93471" y="19430"/>
                  </a:lnTo>
                  <a:lnTo>
                    <a:pt x="113537" y="19430"/>
                  </a:lnTo>
                  <a:lnTo>
                    <a:pt x="113537" y="9651"/>
                  </a:lnTo>
                  <a:close/>
                </a:path>
                <a:path w="313689" h="85725">
                  <a:moveTo>
                    <a:pt x="116331" y="54101"/>
                  </a:moveTo>
                  <a:lnTo>
                    <a:pt x="112013" y="54990"/>
                  </a:lnTo>
                  <a:lnTo>
                    <a:pt x="107695" y="55498"/>
                  </a:lnTo>
                  <a:lnTo>
                    <a:pt x="103504" y="55879"/>
                  </a:lnTo>
                  <a:lnTo>
                    <a:pt x="99059" y="56133"/>
                  </a:lnTo>
                  <a:lnTo>
                    <a:pt x="96393" y="56133"/>
                  </a:lnTo>
                  <a:lnTo>
                    <a:pt x="93471" y="56260"/>
                  </a:lnTo>
                  <a:lnTo>
                    <a:pt x="116553" y="56260"/>
                  </a:lnTo>
                  <a:lnTo>
                    <a:pt x="116331" y="54101"/>
                  </a:lnTo>
                  <a:close/>
                </a:path>
                <a:path w="313689" h="85725">
                  <a:moveTo>
                    <a:pt x="304800" y="6222"/>
                  </a:moveTo>
                  <a:lnTo>
                    <a:pt x="246633" y="6222"/>
                  </a:lnTo>
                  <a:lnTo>
                    <a:pt x="246633" y="53593"/>
                  </a:lnTo>
                  <a:lnTo>
                    <a:pt x="305307" y="53593"/>
                  </a:lnTo>
                  <a:lnTo>
                    <a:pt x="305307" y="43941"/>
                  </a:lnTo>
                  <a:lnTo>
                    <a:pt x="258825" y="43941"/>
                  </a:lnTo>
                  <a:lnTo>
                    <a:pt x="258825" y="34543"/>
                  </a:lnTo>
                  <a:lnTo>
                    <a:pt x="302768" y="34543"/>
                  </a:lnTo>
                  <a:lnTo>
                    <a:pt x="302768" y="25018"/>
                  </a:lnTo>
                  <a:lnTo>
                    <a:pt x="258825" y="25018"/>
                  </a:lnTo>
                  <a:lnTo>
                    <a:pt x="258825" y="16128"/>
                  </a:lnTo>
                  <a:lnTo>
                    <a:pt x="304800" y="16128"/>
                  </a:lnTo>
                  <a:lnTo>
                    <a:pt x="304800" y="6222"/>
                  </a:lnTo>
                  <a:close/>
                </a:path>
                <a:path w="313689" h="85725">
                  <a:moveTo>
                    <a:pt x="75691" y="44830"/>
                  </a:moveTo>
                  <a:lnTo>
                    <a:pt x="0" y="44830"/>
                  </a:lnTo>
                  <a:lnTo>
                    <a:pt x="0" y="54355"/>
                  </a:lnTo>
                  <a:lnTo>
                    <a:pt x="75691" y="54355"/>
                  </a:lnTo>
                  <a:lnTo>
                    <a:pt x="75691" y="44830"/>
                  </a:lnTo>
                  <a:close/>
                </a:path>
                <a:path w="313689" h="85725">
                  <a:moveTo>
                    <a:pt x="43814" y="38988"/>
                  </a:moveTo>
                  <a:lnTo>
                    <a:pt x="31876" y="38988"/>
                  </a:lnTo>
                  <a:lnTo>
                    <a:pt x="31876" y="44830"/>
                  </a:lnTo>
                  <a:lnTo>
                    <a:pt x="43814" y="44830"/>
                  </a:lnTo>
                  <a:lnTo>
                    <a:pt x="43814" y="38988"/>
                  </a:lnTo>
                  <a:close/>
                </a:path>
                <a:path w="313689" h="85725">
                  <a:moveTo>
                    <a:pt x="66675" y="2158"/>
                  </a:moveTo>
                  <a:lnTo>
                    <a:pt x="9270" y="2158"/>
                  </a:lnTo>
                  <a:lnTo>
                    <a:pt x="9270" y="11429"/>
                  </a:lnTo>
                  <a:lnTo>
                    <a:pt x="54609" y="11429"/>
                  </a:lnTo>
                  <a:lnTo>
                    <a:pt x="54609" y="16128"/>
                  </a:lnTo>
                  <a:lnTo>
                    <a:pt x="9397" y="16128"/>
                  </a:lnTo>
                  <a:lnTo>
                    <a:pt x="9397" y="38988"/>
                  </a:lnTo>
                  <a:lnTo>
                    <a:pt x="67944" y="38988"/>
                  </a:lnTo>
                  <a:lnTo>
                    <a:pt x="67944" y="29717"/>
                  </a:lnTo>
                  <a:lnTo>
                    <a:pt x="21335" y="29717"/>
                  </a:lnTo>
                  <a:lnTo>
                    <a:pt x="21335" y="24891"/>
                  </a:lnTo>
                  <a:lnTo>
                    <a:pt x="66675" y="24891"/>
                  </a:lnTo>
                  <a:lnTo>
                    <a:pt x="66675" y="2158"/>
                  </a:lnTo>
                  <a:close/>
                </a:path>
                <a:path w="313689" h="85725">
                  <a:moveTo>
                    <a:pt x="224027" y="0"/>
                  </a:moveTo>
                  <a:lnTo>
                    <a:pt x="211962" y="0"/>
                  </a:lnTo>
                  <a:lnTo>
                    <a:pt x="211962" y="85343"/>
                  </a:lnTo>
                  <a:lnTo>
                    <a:pt x="224027" y="85343"/>
                  </a:lnTo>
                  <a:lnTo>
                    <a:pt x="224027" y="42163"/>
                  </a:lnTo>
                  <a:lnTo>
                    <a:pt x="236093" y="42163"/>
                  </a:lnTo>
                  <a:lnTo>
                    <a:pt x="236093" y="32130"/>
                  </a:lnTo>
                  <a:lnTo>
                    <a:pt x="224027" y="32130"/>
                  </a:lnTo>
                  <a:lnTo>
                    <a:pt x="224027" y="0"/>
                  </a:lnTo>
                  <a:close/>
                </a:path>
                <a:path w="313689" h="85725">
                  <a:moveTo>
                    <a:pt x="151129" y="0"/>
                  </a:moveTo>
                  <a:lnTo>
                    <a:pt x="139700" y="0"/>
                  </a:lnTo>
                  <a:lnTo>
                    <a:pt x="139700" y="85343"/>
                  </a:lnTo>
                  <a:lnTo>
                    <a:pt x="151129" y="85343"/>
                  </a:lnTo>
                  <a:lnTo>
                    <a:pt x="151129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7" name="object 116"/>
          <p:cNvSpPr/>
          <p:nvPr/>
        </p:nvSpPr>
        <p:spPr>
          <a:xfrm>
            <a:off x="2515283" y="3502044"/>
            <a:ext cx="765810" cy="629285"/>
          </a:xfrm>
          <a:custGeom>
            <a:avLst/>
            <a:gdLst/>
            <a:ahLst/>
            <a:cxnLst/>
            <a:rect l="l" t="t" r="r" b="b"/>
            <a:pathLst>
              <a:path w="765810" h="629285">
                <a:moveTo>
                  <a:pt x="506983" y="0"/>
                </a:moveTo>
                <a:lnTo>
                  <a:pt x="487552" y="48768"/>
                </a:lnTo>
                <a:lnTo>
                  <a:pt x="531368" y="102488"/>
                </a:lnTo>
                <a:lnTo>
                  <a:pt x="521588" y="151130"/>
                </a:lnTo>
                <a:lnTo>
                  <a:pt x="433831" y="146304"/>
                </a:lnTo>
                <a:lnTo>
                  <a:pt x="282828" y="107314"/>
                </a:lnTo>
                <a:lnTo>
                  <a:pt x="273050" y="126746"/>
                </a:lnTo>
                <a:lnTo>
                  <a:pt x="331469" y="180467"/>
                </a:lnTo>
                <a:lnTo>
                  <a:pt x="375412" y="331597"/>
                </a:lnTo>
                <a:lnTo>
                  <a:pt x="243712" y="443738"/>
                </a:lnTo>
                <a:lnTo>
                  <a:pt x="0" y="560705"/>
                </a:lnTo>
                <a:lnTo>
                  <a:pt x="19557" y="624078"/>
                </a:lnTo>
                <a:lnTo>
                  <a:pt x="131699" y="589914"/>
                </a:lnTo>
                <a:lnTo>
                  <a:pt x="195071" y="609473"/>
                </a:lnTo>
                <a:lnTo>
                  <a:pt x="234061" y="604520"/>
                </a:lnTo>
                <a:lnTo>
                  <a:pt x="273050" y="619125"/>
                </a:lnTo>
                <a:lnTo>
                  <a:pt x="326644" y="565531"/>
                </a:lnTo>
                <a:lnTo>
                  <a:pt x="467994" y="531368"/>
                </a:lnTo>
                <a:lnTo>
                  <a:pt x="555751" y="628904"/>
                </a:lnTo>
                <a:lnTo>
                  <a:pt x="624077" y="580136"/>
                </a:lnTo>
                <a:lnTo>
                  <a:pt x="584962" y="482726"/>
                </a:lnTo>
                <a:lnTo>
                  <a:pt x="643508" y="448563"/>
                </a:lnTo>
                <a:lnTo>
                  <a:pt x="697102" y="380364"/>
                </a:lnTo>
                <a:lnTo>
                  <a:pt x="697102" y="336423"/>
                </a:lnTo>
                <a:lnTo>
                  <a:pt x="731265" y="307213"/>
                </a:lnTo>
                <a:lnTo>
                  <a:pt x="765428" y="258445"/>
                </a:lnTo>
                <a:lnTo>
                  <a:pt x="594740" y="24384"/>
                </a:lnTo>
                <a:lnTo>
                  <a:pt x="506983" y="0"/>
                </a:lnTo>
                <a:close/>
              </a:path>
            </a:pathLst>
          </a:custGeom>
          <a:solidFill>
            <a:srgbClr val="8FAAD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118"/>
          <p:cNvSpPr/>
          <p:nvPr/>
        </p:nvSpPr>
        <p:spPr>
          <a:xfrm>
            <a:off x="3617671" y="4285378"/>
            <a:ext cx="831215" cy="831215"/>
          </a:xfrm>
          <a:custGeom>
            <a:avLst/>
            <a:gdLst/>
            <a:ahLst/>
            <a:cxnLst/>
            <a:rect l="l" t="t" r="r" b="b"/>
            <a:pathLst>
              <a:path w="831214" h="831214">
                <a:moveTo>
                  <a:pt x="0" y="415417"/>
                </a:moveTo>
                <a:lnTo>
                  <a:pt x="2793" y="366959"/>
                </a:lnTo>
                <a:lnTo>
                  <a:pt x="10968" y="320146"/>
                </a:lnTo>
                <a:lnTo>
                  <a:pt x="24211" y="275289"/>
                </a:lnTo>
                <a:lnTo>
                  <a:pt x="42212" y="232700"/>
                </a:lnTo>
                <a:lnTo>
                  <a:pt x="64660" y="192690"/>
                </a:lnTo>
                <a:lnTo>
                  <a:pt x="91243" y="155569"/>
                </a:lnTo>
                <a:lnTo>
                  <a:pt x="121650" y="121650"/>
                </a:lnTo>
                <a:lnTo>
                  <a:pt x="155569" y="91243"/>
                </a:lnTo>
                <a:lnTo>
                  <a:pt x="192690" y="64660"/>
                </a:lnTo>
                <a:lnTo>
                  <a:pt x="232700" y="42212"/>
                </a:lnTo>
                <a:lnTo>
                  <a:pt x="275289" y="24211"/>
                </a:lnTo>
                <a:lnTo>
                  <a:pt x="320146" y="10968"/>
                </a:lnTo>
                <a:lnTo>
                  <a:pt x="366959" y="2793"/>
                </a:lnTo>
                <a:lnTo>
                  <a:pt x="415417" y="0"/>
                </a:lnTo>
                <a:lnTo>
                  <a:pt x="463851" y="2793"/>
                </a:lnTo>
                <a:lnTo>
                  <a:pt x="510647" y="10968"/>
                </a:lnTo>
                <a:lnTo>
                  <a:pt x="555493" y="24211"/>
                </a:lnTo>
                <a:lnTo>
                  <a:pt x="598077" y="42212"/>
                </a:lnTo>
                <a:lnTo>
                  <a:pt x="638087" y="64660"/>
                </a:lnTo>
                <a:lnTo>
                  <a:pt x="675211" y="91243"/>
                </a:lnTo>
                <a:lnTo>
                  <a:pt x="709136" y="121650"/>
                </a:lnTo>
                <a:lnTo>
                  <a:pt x="739550" y="155569"/>
                </a:lnTo>
                <a:lnTo>
                  <a:pt x="766142" y="192690"/>
                </a:lnTo>
                <a:lnTo>
                  <a:pt x="788598" y="232700"/>
                </a:lnTo>
                <a:lnTo>
                  <a:pt x="806608" y="275289"/>
                </a:lnTo>
                <a:lnTo>
                  <a:pt x="819859" y="320146"/>
                </a:lnTo>
                <a:lnTo>
                  <a:pt x="828038" y="366959"/>
                </a:lnTo>
                <a:lnTo>
                  <a:pt x="830833" y="415417"/>
                </a:lnTo>
                <a:lnTo>
                  <a:pt x="828038" y="463851"/>
                </a:lnTo>
                <a:lnTo>
                  <a:pt x="819859" y="510647"/>
                </a:lnTo>
                <a:lnTo>
                  <a:pt x="806608" y="555493"/>
                </a:lnTo>
                <a:lnTo>
                  <a:pt x="788598" y="598077"/>
                </a:lnTo>
                <a:lnTo>
                  <a:pt x="766142" y="638087"/>
                </a:lnTo>
                <a:lnTo>
                  <a:pt x="739550" y="675211"/>
                </a:lnTo>
                <a:lnTo>
                  <a:pt x="709136" y="709136"/>
                </a:lnTo>
                <a:lnTo>
                  <a:pt x="675211" y="739550"/>
                </a:lnTo>
                <a:lnTo>
                  <a:pt x="638087" y="766142"/>
                </a:lnTo>
                <a:lnTo>
                  <a:pt x="598077" y="788598"/>
                </a:lnTo>
                <a:lnTo>
                  <a:pt x="555493" y="806608"/>
                </a:lnTo>
                <a:lnTo>
                  <a:pt x="510647" y="819859"/>
                </a:lnTo>
                <a:lnTo>
                  <a:pt x="463851" y="828038"/>
                </a:lnTo>
                <a:lnTo>
                  <a:pt x="415417" y="830834"/>
                </a:lnTo>
                <a:lnTo>
                  <a:pt x="366959" y="828038"/>
                </a:lnTo>
                <a:lnTo>
                  <a:pt x="320146" y="819859"/>
                </a:lnTo>
                <a:lnTo>
                  <a:pt x="275289" y="806608"/>
                </a:lnTo>
                <a:lnTo>
                  <a:pt x="232700" y="788598"/>
                </a:lnTo>
                <a:lnTo>
                  <a:pt x="192690" y="766142"/>
                </a:lnTo>
                <a:lnTo>
                  <a:pt x="155569" y="739550"/>
                </a:lnTo>
                <a:lnTo>
                  <a:pt x="121650" y="709136"/>
                </a:lnTo>
                <a:lnTo>
                  <a:pt x="91243" y="675211"/>
                </a:lnTo>
                <a:lnTo>
                  <a:pt x="64660" y="638087"/>
                </a:lnTo>
                <a:lnTo>
                  <a:pt x="42212" y="598077"/>
                </a:lnTo>
                <a:lnTo>
                  <a:pt x="24211" y="555493"/>
                </a:lnTo>
                <a:lnTo>
                  <a:pt x="10968" y="510647"/>
                </a:lnTo>
                <a:lnTo>
                  <a:pt x="2793" y="463851"/>
                </a:lnTo>
                <a:lnTo>
                  <a:pt x="0" y="415417"/>
                </a:lnTo>
                <a:close/>
              </a:path>
            </a:pathLst>
          </a:custGeom>
          <a:ln w="9524">
            <a:solidFill>
              <a:srgbClr val="FFFFFF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7" name="object 126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2382186" y="4713737"/>
            <a:ext cx="124968" cy="125094"/>
          </a:xfrm>
          <a:prstGeom prst="rect">
            <a:avLst/>
          </a:prstGeom>
        </p:spPr>
      </p:pic>
      <p:pic>
        <p:nvPicPr>
          <p:cNvPr id="88" name="object 127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3401615" y="4008140"/>
            <a:ext cx="123317" cy="123189"/>
          </a:xfrm>
          <a:prstGeom prst="rect">
            <a:avLst/>
          </a:prstGeom>
        </p:spPr>
      </p:pic>
      <p:pic>
        <p:nvPicPr>
          <p:cNvPr id="89" name="object 128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3491658" y="3997359"/>
            <a:ext cx="462534" cy="144017"/>
          </a:xfrm>
          <a:prstGeom prst="rect">
            <a:avLst/>
          </a:prstGeom>
        </p:spPr>
      </p:pic>
      <p:sp>
        <p:nvSpPr>
          <p:cNvPr id="91" name="object 130"/>
          <p:cNvSpPr/>
          <p:nvPr/>
        </p:nvSpPr>
        <p:spPr>
          <a:xfrm>
            <a:off x="1169442" y="3974447"/>
            <a:ext cx="992272" cy="1769796"/>
          </a:xfrm>
          <a:custGeom>
            <a:avLst/>
            <a:gdLst/>
            <a:ahLst/>
            <a:cxnLst/>
            <a:rect l="l" t="t" r="r" b="b"/>
            <a:pathLst>
              <a:path w="1007110" h="1842770">
                <a:moveTo>
                  <a:pt x="523989" y="0"/>
                </a:moveTo>
                <a:lnTo>
                  <a:pt x="229273" y="581405"/>
                </a:lnTo>
                <a:lnTo>
                  <a:pt x="278396" y="622300"/>
                </a:lnTo>
                <a:lnTo>
                  <a:pt x="401231" y="597788"/>
                </a:lnTo>
                <a:lnTo>
                  <a:pt x="245643" y="1138173"/>
                </a:lnTo>
                <a:lnTo>
                  <a:pt x="0" y="1170939"/>
                </a:lnTo>
                <a:lnTo>
                  <a:pt x="32753" y="1367408"/>
                </a:lnTo>
                <a:lnTo>
                  <a:pt x="294779" y="1703196"/>
                </a:lnTo>
                <a:lnTo>
                  <a:pt x="302971" y="1776857"/>
                </a:lnTo>
                <a:lnTo>
                  <a:pt x="409409" y="1842389"/>
                </a:lnTo>
                <a:lnTo>
                  <a:pt x="1007097" y="171957"/>
                </a:lnTo>
                <a:lnTo>
                  <a:pt x="523989" y="0"/>
                </a:lnTo>
                <a:close/>
              </a:path>
            </a:pathLst>
          </a:custGeom>
          <a:solidFill>
            <a:srgbClr val="4471C4">
              <a:alpha val="3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4" name="object 133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283382" y="4576708"/>
            <a:ext cx="738377" cy="331495"/>
          </a:xfrm>
          <a:prstGeom prst="rect">
            <a:avLst/>
          </a:prstGeom>
        </p:spPr>
      </p:pic>
      <p:sp>
        <p:nvSpPr>
          <p:cNvPr id="95" name="object 134"/>
          <p:cNvSpPr/>
          <p:nvPr/>
        </p:nvSpPr>
        <p:spPr>
          <a:xfrm>
            <a:off x="1604947" y="2281336"/>
            <a:ext cx="742950" cy="1419472"/>
          </a:xfrm>
          <a:custGeom>
            <a:avLst/>
            <a:gdLst/>
            <a:ahLst/>
            <a:cxnLst/>
            <a:rect l="l" t="t" r="r" b="b"/>
            <a:pathLst>
              <a:path w="742950" h="1352550">
                <a:moveTo>
                  <a:pt x="673100" y="0"/>
                </a:moveTo>
                <a:lnTo>
                  <a:pt x="19050" y="0"/>
                </a:lnTo>
                <a:lnTo>
                  <a:pt x="0" y="215900"/>
                </a:lnTo>
                <a:lnTo>
                  <a:pt x="6350" y="1009650"/>
                </a:lnTo>
                <a:lnTo>
                  <a:pt x="247650" y="1009650"/>
                </a:lnTo>
                <a:lnTo>
                  <a:pt x="260350" y="1352550"/>
                </a:lnTo>
                <a:lnTo>
                  <a:pt x="527050" y="1339850"/>
                </a:lnTo>
                <a:lnTo>
                  <a:pt x="742950" y="1219200"/>
                </a:lnTo>
                <a:lnTo>
                  <a:pt x="666750" y="1104900"/>
                </a:lnTo>
                <a:lnTo>
                  <a:pt x="673100" y="0"/>
                </a:lnTo>
                <a:close/>
              </a:path>
            </a:pathLst>
          </a:custGeom>
          <a:solidFill>
            <a:srgbClr val="4471C4">
              <a:alpha val="3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6" name="object 135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582087" y="2627512"/>
            <a:ext cx="738390" cy="331495"/>
          </a:xfrm>
          <a:prstGeom prst="rect">
            <a:avLst/>
          </a:prstGeom>
        </p:spPr>
      </p:pic>
      <p:pic>
        <p:nvPicPr>
          <p:cNvPr id="97" name="object 136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1685287" y="6077278"/>
            <a:ext cx="125095" cy="125095"/>
          </a:xfrm>
          <a:prstGeom prst="rect">
            <a:avLst/>
          </a:prstGeom>
        </p:spPr>
      </p:pic>
      <p:pic>
        <p:nvPicPr>
          <p:cNvPr id="98" name="object 137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1637435" y="6460136"/>
            <a:ext cx="125044" cy="125056"/>
          </a:xfrm>
          <a:prstGeom prst="rect">
            <a:avLst/>
          </a:prstGeom>
        </p:spPr>
      </p:pic>
      <p:grpSp>
        <p:nvGrpSpPr>
          <p:cNvPr id="10" name="그룹 9"/>
          <p:cNvGrpSpPr/>
          <p:nvPr/>
        </p:nvGrpSpPr>
        <p:grpSpPr>
          <a:xfrm>
            <a:off x="1995109" y="4556533"/>
            <a:ext cx="426720" cy="147955"/>
            <a:chOff x="1892347" y="4351387"/>
            <a:chExt cx="426720" cy="147955"/>
          </a:xfrm>
        </p:grpSpPr>
        <p:sp>
          <p:nvSpPr>
            <p:cNvPr id="100" name="object 139"/>
            <p:cNvSpPr/>
            <p:nvPr/>
          </p:nvSpPr>
          <p:spPr>
            <a:xfrm>
              <a:off x="1892347" y="4351387"/>
              <a:ext cx="426720" cy="147955"/>
            </a:xfrm>
            <a:custGeom>
              <a:avLst/>
              <a:gdLst/>
              <a:ahLst/>
              <a:cxnLst/>
              <a:rect l="l" t="t" r="r" b="b"/>
              <a:pathLst>
                <a:path w="426719" h="147954">
                  <a:moveTo>
                    <a:pt x="352679" y="0"/>
                  </a:moveTo>
                  <a:lnTo>
                    <a:pt x="73660" y="0"/>
                  </a:lnTo>
                  <a:lnTo>
                    <a:pt x="45005" y="5794"/>
                  </a:lnTo>
                  <a:lnTo>
                    <a:pt x="21590" y="21589"/>
                  </a:lnTo>
                  <a:lnTo>
                    <a:pt x="5794" y="45005"/>
                  </a:lnTo>
                  <a:lnTo>
                    <a:pt x="0" y="73659"/>
                  </a:lnTo>
                  <a:lnTo>
                    <a:pt x="5794" y="102387"/>
                  </a:lnTo>
                  <a:lnTo>
                    <a:pt x="21590" y="125841"/>
                  </a:lnTo>
                  <a:lnTo>
                    <a:pt x="45005" y="141650"/>
                  </a:lnTo>
                  <a:lnTo>
                    <a:pt x="73660" y="147446"/>
                  </a:lnTo>
                  <a:lnTo>
                    <a:pt x="352679" y="147446"/>
                  </a:lnTo>
                  <a:lnTo>
                    <a:pt x="381386" y="141650"/>
                  </a:lnTo>
                  <a:lnTo>
                    <a:pt x="404796" y="125841"/>
                  </a:lnTo>
                  <a:lnTo>
                    <a:pt x="420562" y="102387"/>
                  </a:lnTo>
                  <a:lnTo>
                    <a:pt x="426338" y="73659"/>
                  </a:lnTo>
                  <a:lnTo>
                    <a:pt x="420562" y="45005"/>
                  </a:lnTo>
                  <a:lnTo>
                    <a:pt x="404796" y="21589"/>
                  </a:lnTo>
                  <a:lnTo>
                    <a:pt x="381386" y="5794"/>
                  </a:lnTo>
                  <a:lnTo>
                    <a:pt x="35267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40"/>
            <p:cNvSpPr/>
            <p:nvPr/>
          </p:nvSpPr>
          <p:spPr>
            <a:xfrm>
              <a:off x="1892347" y="4351387"/>
              <a:ext cx="426720" cy="147955"/>
            </a:xfrm>
            <a:custGeom>
              <a:avLst/>
              <a:gdLst/>
              <a:ahLst/>
              <a:cxnLst/>
              <a:rect l="l" t="t" r="r" b="b"/>
              <a:pathLst>
                <a:path w="426719" h="147954">
                  <a:moveTo>
                    <a:pt x="0" y="73659"/>
                  </a:moveTo>
                  <a:lnTo>
                    <a:pt x="5794" y="45005"/>
                  </a:lnTo>
                  <a:lnTo>
                    <a:pt x="21590" y="21589"/>
                  </a:lnTo>
                  <a:lnTo>
                    <a:pt x="45005" y="5794"/>
                  </a:lnTo>
                  <a:lnTo>
                    <a:pt x="73660" y="0"/>
                  </a:lnTo>
                  <a:lnTo>
                    <a:pt x="352679" y="0"/>
                  </a:lnTo>
                  <a:lnTo>
                    <a:pt x="381386" y="5794"/>
                  </a:lnTo>
                  <a:lnTo>
                    <a:pt x="404796" y="21589"/>
                  </a:lnTo>
                  <a:lnTo>
                    <a:pt x="420562" y="45005"/>
                  </a:lnTo>
                  <a:lnTo>
                    <a:pt x="426338" y="73659"/>
                  </a:lnTo>
                  <a:lnTo>
                    <a:pt x="420562" y="102387"/>
                  </a:lnTo>
                  <a:lnTo>
                    <a:pt x="404796" y="125841"/>
                  </a:lnTo>
                  <a:lnTo>
                    <a:pt x="381386" y="141650"/>
                  </a:lnTo>
                  <a:lnTo>
                    <a:pt x="352679" y="147446"/>
                  </a:lnTo>
                  <a:lnTo>
                    <a:pt x="73660" y="147446"/>
                  </a:lnTo>
                  <a:lnTo>
                    <a:pt x="45005" y="141650"/>
                  </a:lnTo>
                  <a:lnTo>
                    <a:pt x="21590" y="125841"/>
                  </a:lnTo>
                  <a:lnTo>
                    <a:pt x="5794" y="102387"/>
                  </a:lnTo>
                  <a:lnTo>
                    <a:pt x="0" y="73659"/>
                  </a:lnTo>
                  <a:close/>
                </a:path>
              </a:pathLst>
            </a:custGeom>
            <a:ln w="1270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2" name="object 141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952799" y="4383135"/>
              <a:ext cx="307809" cy="83949"/>
            </a:xfrm>
            <a:prstGeom prst="rect">
              <a:avLst/>
            </a:prstGeom>
          </p:spPr>
        </p:pic>
      </p:grpSp>
      <p:pic>
        <p:nvPicPr>
          <p:cNvPr id="103" name="object 142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1025426" y="4296697"/>
            <a:ext cx="439077" cy="160147"/>
          </a:xfrm>
          <a:prstGeom prst="rect">
            <a:avLst/>
          </a:prstGeom>
        </p:spPr>
      </p:pic>
      <p:pic>
        <p:nvPicPr>
          <p:cNvPr id="104" name="object 143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4098400" y="6106449"/>
            <a:ext cx="125094" cy="125094"/>
          </a:xfrm>
          <a:prstGeom prst="rect">
            <a:avLst/>
          </a:prstGeom>
        </p:spPr>
      </p:pic>
      <p:pic>
        <p:nvPicPr>
          <p:cNvPr id="105" name="object 149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3653011" y="6780283"/>
            <a:ext cx="738390" cy="331495"/>
          </a:xfrm>
          <a:prstGeom prst="rect">
            <a:avLst/>
          </a:prstGeom>
        </p:spPr>
      </p:pic>
      <p:sp>
        <p:nvSpPr>
          <p:cNvPr id="111" name="자유형 110"/>
          <p:cNvSpPr/>
          <p:nvPr/>
        </p:nvSpPr>
        <p:spPr>
          <a:xfrm>
            <a:off x="3999339" y="4681388"/>
            <a:ext cx="67881" cy="135479"/>
          </a:xfrm>
          <a:custGeom>
            <a:avLst/>
            <a:gdLst>
              <a:gd name="connsiteX0" fmla="*/ 0 w 276225"/>
              <a:gd name="connsiteY0" fmla="*/ 9525 h 483870"/>
              <a:gd name="connsiteX1" fmla="*/ 30480 w 276225"/>
              <a:gd name="connsiteY1" fmla="*/ 483870 h 483870"/>
              <a:gd name="connsiteX2" fmla="*/ 276225 w 276225"/>
              <a:gd name="connsiteY2" fmla="*/ 327660 h 483870"/>
              <a:gd name="connsiteX3" fmla="*/ 255270 w 276225"/>
              <a:gd name="connsiteY3" fmla="*/ 0 h 483870"/>
              <a:gd name="connsiteX4" fmla="*/ 0 w 276225"/>
              <a:gd name="connsiteY4" fmla="*/ 9525 h 4838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6225" h="483870">
                <a:moveTo>
                  <a:pt x="0" y="9525"/>
                </a:moveTo>
                <a:lnTo>
                  <a:pt x="30480" y="483870"/>
                </a:lnTo>
                <a:lnTo>
                  <a:pt x="276225" y="327660"/>
                </a:lnTo>
                <a:lnTo>
                  <a:pt x="255270" y="0"/>
                </a:lnTo>
                <a:lnTo>
                  <a:pt x="0" y="9525"/>
                </a:lnTo>
                <a:close/>
              </a:path>
            </a:pathLst>
          </a:cu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3" name="object 102"/>
          <p:cNvSpPr/>
          <p:nvPr/>
        </p:nvSpPr>
        <p:spPr>
          <a:xfrm>
            <a:off x="4909741" y="5401599"/>
            <a:ext cx="198755" cy="62865"/>
          </a:xfrm>
          <a:custGeom>
            <a:avLst/>
            <a:gdLst/>
            <a:ahLst/>
            <a:cxnLst/>
            <a:rect l="l" t="t" r="r" b="b"/>
            <a:pathLst>
              <a:path w="198754" h="62864">
                <a:moveTo>
                  <a:pt x="37846" y="32512"/>
                </a:moveTo>
                <a:lnTo>
                  <a:pt x="33020" y="30988"/>
                </a:lnTo>
                <a:lnTo>
                  <a:pt x="29464" y="28575"/>
                </a:lnTo>
                <a:lnTo>
                  <a:pt x="28752" y="27686"/>
                </a:lnTo>
                <a:lnTo>
                  <a:pt x="26924" y="25400"/>
                </a:lnTo>
                <a:lnTo>
                  <a:pt x="24511" y="22225"/>
                </a:lnTo>
                <a:lnTo>
                  <a:pt x="23482" y="19050"/>
                </a:lnTo>
                <a:lnTo>
                  <a:pt x="23368" y="14605"/>
                </a:lnTo>
                <a:lnTo>
                  <a:pt x="35560" y="14605"/>
                </a:lnTo>
                <a:lnTo>
                  <a:pt x="35560" y="7493"/>
                </a:lnTo>
                <a:lnTo>
                  <a:pt x="23368" y="7493"/>
                </a:lnTo>
                <a:lnTo>
                  <a:pt x="23368" y="508"/>
                </a:lnTo>
                <a:lnTo>
                  <a:pt x="14478" y="508"/>
                </a:lnTo>
                <a:lnTo>
                  <a:pt x="14478" y="7493"/>
                </a:lnTo>
                <a:lnTo>
                  <a:pt x="2159" y="7493"/>
                </a:lnTo>
                <a:lnTo>
                  <a:pt x="2159" y="14605"/>
                </a:lnTo>
                <a:lnTo>
                  <a:pt x="14478" y="14605"/>
                </a:lnTo>
                <a:lnTo>
                  <a:pt x="14478" y="19050"/>
                </a:lnTo>
                <a:lnTo>
                  <a:pt x="0" y="33401"/>
                </a:lnTo>
                <a:lnTo>
                  <a:pt x="4318" y="40640"/>
                </a:lnTo>
                <a:lnTo>
                  <a:pt x="9906" y="38862"/>
                </a:lnTo>
                <a:lnTo>
                  <a:pt x="14224" y="35560"/>
                </a:lnTo>
                <a:lnTo>
                  <a:pt x="17272" y="30988"/>
                </a:lnTo>
                <a:lnTo>
                  <a:pt x="19050" y="27686"/>
                </a:lnTo>
                <a:lnTo>
                  <a:pt x="20574" y="30353"/>
                </a:lnTo>
                <a:lnTo>
                  <a:pt x="23495" y="34798"/>
                </a:lnTo>
                <a:lnTo>
                  <a:pt x="27813" y="37973"/>
                </a:lnTo>
                <a:lnTo>
                  <a:pt x="33401" y="39624"/>
                </a:lnTo>
                <a:lnTo>
                  <a:pt x="37846" y="32512"/>
                </a:lnTo>
                <a:close/>
              </a:path>
              <a:path w="198754" h="62864">
                <a:moveTo>
                  <a:pt x="52578" y="0"/>
                </a:moveTo>
                <a:lnTo>
                  <a:pt x="43561" y="0"/>
                </a:lnTo>
                <a:lnTo>
                  <a:pt x="43561" y="18669"/>
                </a:lnTo>
                <a:lnTo>
                  <a:pt x="33655" y="18669"/>
                </a:lnTo>
                <a:lnTo>
                  <a:pt x="33655" y="25908"/>
                </a:lnTo>
                <a:lnTo>
                  <a:pt x="43561" y="25908"/>
                </a:lnTo>
                <a:lnTo>
                  <a:pt x="43561" y="47117"/>
                </a:lnTo>
                <a:lnTo>
                  <a:pt x="52578" y="47117"/>
                </a:lnTo>
                <a:lnTo>
                  <a:pt x="52578" y="0"/>
                </a:lnTo>
                <a:close/>
              </a:path>
              <a:path w="198754" h="62864">
                <a:moveTo>
                  <a:pt x="53975" y="55245"/>
                </a:moveTo>
                <a:lnTo>
                  <a:pt x="20320" y="55245"/>
                </a:lnTo>
                <a:lnTo>
                  <a:pt x="20320" y="43307"/>
                </a:lnTo>
                <a:lnTo>
                  <a:pt x="11557" y="43307"/>
                </a:lnTo>
                <a:lnTo>
                  <a:pt x="11557" y="62484"/>
                </a:lnTo>
                <a:lnTo>
                  <a:pt x="53975" y="62484"/>
                </a:lnTo>
                <a:lnTo>
                  <a:pt x="53975" y="55245"/>
                </a:lnTo>
                <a:close/>
              </a:path>
              <a:path w="198754" h="62864">
                <a:moveTo>
                  <a:pt x="94107" y="17272"/>
                </a:moveTo>
                <a:lnTo>
                  <a:pt x="85471" y="5918"/>
                </a:lnTo>
                <a:lnTo>
                  <a:pt x="85471" y="17780"/>
                </a:lnTo>
                <a:lnTo>
                  <a:pt x="85471" y="22860"/>
                </a:lnTo>
                <a:lnTo>
                  <a:pt x="84709" y="24765"/>
                </a:lnTo>
                <a:lnTo>
                  <a:pt x="83185" y="26162"/>
                </a:lnTo>
                <a:lnTo>
                  <a:pt x="81661" y="27686"/>
                </a:lnTo>
                <a:lnTo>
                  <a:pt x="79629" y="28448"/>
                </a:lnTo>
                <a:lnTo>
                  <a:pt x="74803" y="28448"/>
                </a:lnTo>
                <a:lnTo>
                  <a:pt x="72898" y="27686"/>
                </a:lnTo>
                <a:lnTo>
                  <a:pt x="71374" y="26162"/>
                </a:lnTo>
                <a:lnTo>
                  <a:pt x="69850" y="24765"/>
                </a:lnTo>
                <a:lnTo>
                  <a:pt x="69126" y="22860"/>
                </a:lnTo>
                <a:lnTo>
                  <a:pt x="69088" y="17780"/>
                </a:lnTo>
                <a:lnTo>
                  <a:pt x="69850" y="15748"/>
                </a:lnTo>
                <a:lnTo>
                  <a:pt x="72898" y="12700"/>
                </a:lnTo>
                <a:lnTo>
                  <a:pt x="74803" y="12065"/>
                </a:lnTo>
                <a:lnTo>
                  <a:pt x="79629" y="12065"/>
                </a:lnTo>
                <a:lnTo>
                  <a:pt x="81661" y="12700"/>
                </a:lnTo>
                <a:lnTo>
                  <a:pt x="84709" y="15748"/>
                </a:lnTo>
                <a:lnTo>
                  <a:pt x="85471" y="17780"/>
                </a:lnTo>
                <a:lnTo>
                  <a:pt x="85471" y="5918"/>
                </a:lnTo>
                <a:lnTo>
                  <a:pt x="83185" y="4826"/>
                </a:lnTo>
                <a:lnTo>
                  <a:pt x="80391" y="4064"/>
                </a:lnTo>
                <a:lnTo>
                  <a:pt x="74041" y="4064"/>
                </a:lnTo>
                <a:lnTo>
                  <a:pt x="60325" y="17272"/>
                </a:lnTo>
                <a:lnTo>
                  <a:pt x="60325" y="23368"/>
                </a:lnTo>
                <a:lnTo>
                  <a:pt x="60960" y="26162"/>
                </a:lnTo>
                <a:lnTo>
                  <a:pt x="64008" y="30988"/>
                </a:lnTo>
                <a:lnTo>
                  <a:pt x="66040" y="33020"/>
                </a:lnTo>
                <a:lnTo>
                  <a:pt x="68707" y="34417"/>
                </a:lnTo>
                <a:lnTo>
                  <a:pt x="71247" y="35814"/>
                </a:lnTo>
                <a:lnTo>
                  <a:pt x="74041" y="36449"/>
                </a:lnTo>
                <a:lnTo>
                  <a:pt x="80391" y="36449"/>
                </a:lnTo>
                <a:lnTo>
                  <a:pt x="94107" y="23368"/>
                </a:lnTo>
                <a:lnTo>
                  <a:pt x="94107" y="17272"/>
                </a:lnTo>
                <a:close/>
              </a:path>
              <a:path w="198754" h="62864">
                <a:moveTo>
                  <a:pt x="111125" y="55245"/>
                </a:moveTo>
                <a:lnTo>
                  <a:pt x="77597" y="55245"/>
                </a:lnTo>
                <a:lnTo>
                  <a:pt x="77597" y="41402"/>
                </a:lnTo>
                <a:lnTo>
                  <a:pt x="68834" y="41402"/>
                </a:lnTo>
                <a:lnTo>
                  <a:pt x="68834" y="62484"/>
                </a:lnTo>
                <a:lnTo>
                  <a:pt x="111125" y="62484"/>
                </a:lnTo>
                <a:lnTo>
                  <a:pt x="111125" y="55245"/>
                </a:lnTo>
                <a:close/>
              </a:path>
              <a:path w="198754" h="62864">
                <a:moveTo>
                  <a:pt x="117221" y="18161"/>
                </a:moveTo>
                <a:lnTo>
                  <a:pt x="108966" y="18161"/>
                </a:lnTo>
                <a:lnTo>
                  <a:pt x="108966" y="0"/>
                </a:lnTo>
                <a:lnTo>
                  <a:pt x="100076" y="0"/>
                </a:lnTo>
                <a:lnTo>
                  <a:pt x="100076" y="46228"/>
                </a:lnTo>
                <a:lnTo>
                  <a:pt x="108966" y="46228"/>
                </a:lnTo>
                <a:lnTo>
                  <a:pt x="108966" y="25781"/>
                </a:lnTo>
                <a:lnTo>
                  <a:pt x="117221" y="25781"/>
                </a:lnTo>
                <a:lnTo>
                  <a:pt x="117221" y="18161"/>
                </a:lnTo>
                <a:close/>
              </a:path>
              <a:path w="198754" h="62864">
                <a:moveTo>
                  <a:pt x="145796" y="4445"/>
                </a:moveTo>
                <a:lnTo>
                  <a:pt x="135763" y="4445"/>
                </a:lnTo>
                <a:lnTo>
                  <a:pt x="135763" y="59309"/>
                </a:lnTo>
                <a:lnTo>
                  <a:pt x="145796" y="59309"/>
                </a:lnTo>
                <a:lnTo>
                  <a:pt x="145796" y="4445"/>
                </a:lnTo>
                <a:close/>
              </a:path>
              <a:path w="198754" h="62864">
                <a:moveTo>
                  <a:pt x="198755" y="22733"/>
                </a:moveTo>
                <a:lnTo>
                  <a:pt x="198120" y="17018"/>
                </a:lnTo>
                <a:lnTo>
                  <a:pt x="195961" y="12319"/>
                </a:lnTo>
                <a:lnTo>
                  <a:pt x="195427" y="11811"/>
                </a:lnTo>
                <a:lnTo>
                  <a:pt x="188849" y="5461"/>
                </a:lnTo>
                <a:lnTo>
                  <a:pt x="183769" y="3683"/>
                </a:lnTo>
                <a:lnTo>
                  <a:pt x="172720" y="3683"/>
                </a:lnTo>
                <a:lnTo>
                  <a:pt x="154813" y="39243"/>
                </a:lnTo>
                <a:lnTo>
                  <a:pt x="155702" y="43815"/>
                </a:lnTo>
                <a:lnTo>
                  <a:pt x="159258" y="51689"/>
                </a:lnTo>
                <a:lnTo>
                  <a:pt x="161798" y="54737"/>
                </a:lnTo>
                <a:lnTo>
                  <a:pt x="165227" y="56769"/>
                </a:lnTo>
                <a:lnTo>
                  <a:pt x="168529" y="58928"/>
                </a:lnTo>
                <a:lnTo>
                  <a:pt x="172466" y="60071"/>
                </a:lnTo>
                <a:lnTo>
                  <a:pt x="183515" y="60071"/>
                </a:lnTo>
                <a:lnTo>
                  <a:pt x="188595" y="58293"/>
                </a:lnTo>
                <a:lnTo>
                  <a:pt x="192405" y="54864"/>
                </a:lnTo>
                <a:lnTo>
                  <a:pt x="195668" y="51816"/>
                </a:lnTo>
                <a:lnTo>
                  <a:pt x="196088" y="51435"/>
                </a:lnTo>
                <a:lnTo>
                  <a:pt x="198247" y="46863"/>
                </a:lnTo>
                <a:lnTo>
                  <a:pt x="198628" y="41275"/>
                </a:lnTo>
                <a:lnTo>
                  <a:pt x="188595" y="41275"/>
                </a:lnTo>
                <a:lnTo>
                  <a:pt x="188214" y="44831"/>
                </a:lnTo>
                <a:lnTo>
                  <a:pt x="187071" y="47498"/>
                </a:lnTo>
                <a:lnTo>
                  <a:pt x="185293" y="49276"/>
                </a:lnTo>
                <a:lnTo>
                  <a:pt x="183642" y="51054"/>
                </a:lnTo>
                <a:lnTo>
                  <a:pt x="180848" y="51816"/>
                </a:lnTo>
                <a:lnTo>
                  <a:pt x="168910" y="51816"/>
                </a:lnTo>
                <a:lnTo>
                  <a:pt x="164846" y="45847"/>
                </a:lnTo>
                <a:lnTo>
                  <a:pt x="164846" y="23876"/>
                </a:lnTo>
                <a:lnTo>
                  <a:pt x="165989" y="19431"/>
                </a:lnTo>
                <a:lnTo>
                  <a:pt x="170053" y="13335"/>
                </a:lnTo>
                <a:lnTo>
                  <a:pt x="173228" y="11811"/>
                </a:lnTo>
                <a:lnTo>
                  <a:pt x="181102" y="11811"/>
                </a:lnTo>
                <a:lnTo>
                  <a:pt x="183769" y="12700"/>
                </a:lnTo>
                <a:lnTo>
                  <a:pt x="185547" y="14605"/>
                </a:lnTo>
                <a:lnTo>
                  <a:pt x="187325" y="16383"/>
                </a:lnTo>
                <a:lnTo>
                  <a:pt x="188341" y="19050"/>
                </a:lnTo>
                <a:lnTo>
                  <a:pt x="188722" y="22733"/>
                </a:lnTo>
                <a:lnTo>
                  <a:pt x="198755" y="22733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2" name="object 122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3789347" y="4125375"/>
            <a:ext cx="738378" cy="331469"/>
          </a:xfrm>
          <a:prstGeom prst="rect">
            <a:avLst/>
          </a:prstGeom>
        </p:spPr>
      </p:pic>
      <p:sp>
        <p:nvSpPr>
          <p:cNvPr id="114" name="object 120"/>
          <p:cNvSpPr/>
          <p:nvPr/>
        </p:nvSpPr>
        <p:spPr>
          <a:xfrm>
            <a:off x="2609608" y="3268191"/>
            <a:ext cx="2847340" cy="2847340"/>
          </a:xfrm>
          <a:custGeom>
            <a:avLst/>
            <a:gdLst/>
            <a:ahLst/>
            <a:cxnLst/>
            <a:rect l="l" t="t" r="r" b="b"/>
            <a:pathLst>
              <a:path w="2847340" h="2847340">
                <a:moveTo>
                  <a:pt x="0" y="1423416"/>
                </a:moveTo>
                <a:lnTo>
                  <a:pt x="792" y="1375475"/>
                </a:lnTo>
                <a:lnTo>
                  <a:pt x="3151" y="1327932"/>
                </a:lnTo>
                <a:lnTo>
                  <a:pt x="7054" y="1280810"/>
                </a:lnTo>
                <a:lnTo>
                  <a:pt x="12474" y="1234135"/>
                </a:lnTo>
                <a:lnTo>
                  <a:pt x="19387" y="1187932"/>
                </a:lnTo>
                <a:lnTo>
                  <a:pt x="27769" y="1142225"/>
                </a:lnTo>
                <a:lnTo>
                  <a:pt x="37593" y="1097040"/>
                </a:lnTo>
                <a:lnTo>
                  <a:pt x="48835" y="1052400"/>
                </a:lnTo>
                <a:lnTo>
                  <a:pt x="61471" y="1008333"/>
                </a:lnTo>
                <a:lnTo>
                  <a:pt x="75475" y="964861"/>
                </a:lnTo>
                <a:lnTo>
                  <a:pt x="90823" y="922010"/>
                </a:lnTo>
                <a:lnTo>
                  <a:pt x="107489" y="879805"/>
                </a:lnTo>
                <a:lnTo>
                  <a:pt x="125449" y="838272"/>
                </a:lnTo>
                <a:lnTo>
                  <a:pt x="144677" y="797434"/>
                </a:lnTo>
                <a:lnTo>
                  <a:pt x="165150" y="757316"/>
                </a:lnTo>
                <a:lnTo>
                  <a:pt x="186841" y="717945"/>
                </a:lnTo>
                <a:lnTo>
                  <a:pt x="209726" y="679343"/>
                </a:lnTo>
                <a:lnTo>
                  <a:pt x="233780" y="641538"/>
                </a:lnTo>
                <a:lnTo>
                  <a:pt x="258979" y="604552"/>
                </a:lnTo>
                <a:lnTo>
                  <a:pt x="285296" y="568412"/>
                </a:lnTo>
                <a:lnTo>
                  <a:pt x="312708" y="533142"/>
                </a:lnTo>
                <a:lnTo>
                  <a:pt x="341190" y="498767"/>
                </a:lnTo>
                <a:lnTo>
                  <a:pt x="370716" y="465312"/>
                </a:lnTo>
                <a:lnTo>
                  <a:pt x="401261" y="432802"/>
                </a:lnTo>
                <a:lnTo>
                  <a:pt x="432802" y="401261"/>
                </a:lnTo>
                <a:lnTo>
                  <a:pt x="465312" y="370716"/>
                </a:lnTo>
                <a:lnTo>
                  <a:pt x="498767" y="341190"/>
                </a:lnTo>
                <a:lnTo>
                  <a:pt x="533142" y="312708"/>
                </a:lnTo>
                <a:lnTo>
                  <a:pt x="568412" y="285296"/>
                </a:lnTo>
                <a:lnTo>
                  <a:pt x="604552" y="258979"/>
                </a:lnTo>
                <a:lnTo>
                  <a:pt x="641538" y="233780"/>
                </a:lnTo>
                <a:lnTo>
                  <a:pt x="679343" y="209726"/>
                </a:lnTo>
                <a:lnTo>
                  <a:pt x="717945" y="186841"/>
                </a:lnTo>
                <a:lnTo>
                  <a:pt x="757316" y="165150"/>
                </a:lnTo>
                <a:lnTo>
                  <a:pt x="797434" y="144677"/>
                </a:lnTo>
                <a:lnTo>
                  <a:pt x="838272" y="125449"/>
                </a:lnTo>
                <a:lnTo>
                  <a:pt x="879805" y="107489"/>
                </a:lnTo>
                <a:lnTo>
                  <a:pt x="922010" y="90823"/>
                </a:lnTo>
                <a:lnTo>
                  <a:pt x="964861" y="75475"/>
                </a:lnTo>
                <a:lnTo>
                  <a:pt x="1008333" y="61471"/>
                </a:lnTo>
                <a:lnTo>
                  <a:pt x="1052400" y="48835"/>
                </a:lnTo>
                <a:lnTo>
                  <a:pt x="1097040" y="37593"/>
                </a:lnTo>
                <a:lnTo>
                  <a:pt x="1142225" y="27769"/>
                </a:lnTo>
                <a:lnTo>
                  <a:pt x="1187932" y="19387"/>
                </a:lnTo>
                <a:lnTo>
                  <a:pt x="1234135" y="12474"/>
                </a:lnTo>
                <a:lnTo>
                  <a:pt x="1280810" y="7054"/>
                </a:lnTo>
                <a:lnTo>
                  <a:pt x="1327932" y="3151"/>
                </a:lnTo>
                <a:lnTo>
                  <a:pt x="1375475" y="792"/>
                </a:lnTo>
                <a:lnTo>
                  <a:pt x="1423415" y="0"/>
                </a:lnTo>
                <a:lnTo>
                  <a:pt x="1471356" y="792"/>
                </a:lnTo>
                <a:lnTo>
                  <a:pt x="1518899" y="3151"/>
                </a:lnTo>
                <a:lnTo>
                  <a:pt x="1566021" y="7054"/>
                </a:lnTo>
                <a:lnTo>
                  <a:pt x="1612696" y="12474"/>
                </a:lnTo>
                <a:lnTo>
                  <a:pt x="1658899" y="19387"/>
                </a:lnTo>
                <a:lnTo>
                  <a:pt x="1704606" y="27769"/>
                </a:lnTo>
                <a:lnTo>
                  <a:pt x="1749791" y="37593"/>
                </a:lnTo>
                <a:lnTo>
                  <a:pt x="1794431" y="48835"/>
                </a:lnTo>
                <a:lnTo>
                  <a:pt x="1838498" y="61471"/>
                </a:lnTo>
                <a:lnTo>
                  <a:pt x="1881970" y="75475"/>
                </a:lnTo>
                <a:lnTo>
                  <a:pt x="1924821" y="90823"/>
                </a:lnTo>
                <a:lnTo>
                  <a:pt x="1967026" y="107489"/>
                </a:lnTo>
                <a:lnTo>
                  <a:pt x="2008559" y="125449"/>
                </a:lnTo>
                <a:lnTo>
                  <a:pt x="2049397" y="144677"/>
                </a:lnTo>
                <a:lnTo>
                  <a:pt x="2089515" y="165150"/>
                </a:lnTo>
                <a:lnTo>
                  <a:pt x="2128886" y="186841"/>
                </a:lnTo>
                <a:lnTo>
                  <a:pt x="2167488" y="209726"/>
                </a:lnTo>
                <a:lnTo>
                  <a:pt x="2205293" y="233780"/>
                </a:lnTo>
                <a:lnTo>
                  <a:pt x="2242279" y="258979"/>
                </a:lnTo>
                <a:lnTo>
                  <a:pt x="2278419" y="285296"/>
                </a:lnTo>
                <a:lnTo>
                  <a:pt x="2313689" y="312708"/>
                </a:lnTo>
                <a:lnTo>
                  <a:pt x="2348064" y="341190"/>
                </a:lnTo>
                <a:lnTo>
                  <a:pt x="2381519" y="370716"/>
                </a:lnTo>
                <a:lnTo>
                  <a:pt x="2414029" y="401261"/>
                </a:lnTo>
                <a:lnTo>
                  <a:pt x="2445570" y="432802"/>
                </a:lnTo>
                <a:lnTo>
                  <a:pt x="2476115" y="465312"/>
                </a:lnTo>
                <a:lnTo>
                  <a:pt x="2505641" y="498767"/>
                </a:lnTo>
                <a:lnTo>
                  <a:pt x="2534123" y="533142"/>
                </a:lnTo>
                <a:lnTo>
                  <a:pt x="2561535" y="568412"/>
                </a:lnTo>
                <a:lnTo>
                  <a:pt x="2587852" y="604552"/>
                </a:lnTo>
                <a:lnTo>
                  <a:pt x="2613051" y="641538"/>
                </a:lnTo>
                <a:lnTo>
                  <a:pt x="2637105" y="679343"/>
                </a:lnTo>
                <a:lnTo>
                  <a:pt x="2659990" y="717945"/>
                </a:lnTo>
                <a:lnTo>
                  <a:pt x="2681681" y="757316"/>
                </a:lnTo>
                <a:lnTo>
                  <a:pt x="2702154" y="797434"/>
                </a:lnTo>
                <a:lnTo>
                  <a:pt x="2721382" y="838272"/>
                </a:lnTo>
                <a:lnTo>
                  <a:pt x="2739342" y="879805"/>
                </a:lnTo>
                <a:lnTo>
                  <a:pt x="2756008" y="922010"/>
                </a:lnTo>
                <a:lnTo>
                  <a:pt x="2771356" y="964861"/>
                </a:lnTo>
                <a:lnTo>
                  <a:pt x="2785360" y="1008333"/>
                </a:lnTo>
                <a:lnTo>
                  <a:pt x="2797996" y="1052400"/>
                </a:lnTo>
                <a:lnTo>
                  <a:pt x="2809238" y="1097040"/>
                </a:lnTo>
                <a:lnTo>
                  <a:pt x="2819062" y="1142225"/>
                </a:lnTo>
                <a:lnTo>
                  <a:pt x="2827444" y="1187932"/>
                </a:lnTo>
                <a:lnTo>
                  <a:pt x="2834357" y="1234135"/>
                </a:lnTo>
                <a:lnTo>
                  <a:pt x="2839777" y="1280810"/>
                </a:lnTo>
                <a:lnTo>
                  <a:pt x="2843680" y="1327932"/>
                </a:lnTo>
                <a:lnTo>
                  <a:pt x="2846039" y="1375475"/>
                </a:lnTo>
                <a:lnTo>
                  <a:pt x="2846831" y="1423416"/>
                </a:lnTo>
                <a:lnTo>
                  <a:pt x="2846039" y="1471356"/>
                </a:lnTo>
                <a:lnTo>
                  <a:pt x="2843680" y="1518899"/>
                </a:lnTo>
                <a:lnTo>
                  <a:pt x="2839777" y="1566021"/>
                </a:lnTo>
                <a:lnTo>
                  <a:pt x="2834357" y="1612696"/>
                </a:lnTo>
                <a:lnTo>
                  <a:pt x="2827444" y="1658899"/>
                </a:lnTo>
                <a:lnTo>
                  <a:pt x="2819062" y="1704606"/>
                </a:lnTo>
                <a:lnTo>
                  <a:pt x="2809238" y="1749791"/>
                </a:lnTo>
                <a:lnTo>
                  <a:pt x="2797996" y="1794431"/>
                </a:lnTo>
                <a:lnTo>
                  <a:pt x="2785360" y="1838498"/>
                </a:lnTo>
                <a:lnTo>
                  <a:pt x="2771356" y="1881970"/>
                </a:lnTo>
                <a:lnTo>
                  <a:pt x="2756008" y="1924821"/>
                </a:lnTo>
                <a:lnTo>
                  <a:pt x="2739342" y="1967026"/>
                </a:lnTo>
                <a:lnTo>
                  <a:pt x="2721382" y="2008559"/>
                </a:lnTo>
                <a:lnTo>
                  <a:pt x="2702154" y="2049397"/>
                </a:lnTo>
                <a:lnTo>
                  <a:pt x="2681681" y="2089515"/>
                </a:lnTo>
                <a:lnTo>
                  <a:pt x="2659990" y="2128886"/>
                </a:lnTo>
                <a:lnTo>
                  <a:pt x="2637105" y="2167488"/>
                </a:lnTo>
                <a:lnTo>
                  <a:pt x="2613051" y="2205293"/>
                </a:lnTo>
                <a:lnTo>
                  <a:pt x="2587852" y="2242279"/>
                </a:lnTo>
                <a:lnTo>
                  <a:pt x="2561535" y="2278419"/>
                </a:lnTo>
                <a:lnTo>
                  <a:pt x="2534123" y="2313689"/>
                </a:lnTo>
                <a:lnTo>
                  <a:pt x="2505641" y="2348064"/>
                </a:lnTo>
                <a:lnTo>
                  <a:pt x="2476115" y="2381519"/>
                </a:lnTo>
                <a:lnTo>
                  <a:pt x="2445570" y="2414029"/>
                </a:lnTo>
                <a:lnTo>
                  <a:pt x="2414029" y="2445570"/>
                </a:lnTo>
                <a:lnTo>
                  <a:pt x="2381519" y="2476115"/>
                </a:lnTo>
                <a:lnTo>
                  <a:pt x="2348064" y="2505641"/>
                </a:lnTo>
                <a:lnTo>
                  <a:pt x="2313689" y="2534123"/>
                </a:lnTo>
                <a:lnTo>
                  <a:pt x="2278419" y="2561535"/>
                </a:lnTo>
                <a:lnTo>
                  <a:pt x="2242279" y="2587852"/>
                </a:lnTo>
                <a:lnTo>
                  <a:pt x="2205293" y="2613051"/>
                </a:lnTo>
                <a:lnTo>
                  <a:pt x="2167488" y="2637105"/>
                </a:lnTo>
                <a:lnTo>
                  <a:pt x="2128886" y="2659990"/>
                </a:lnTo>
                <a:lnTo>
                  <a:pt x="2089515" y="2681681"/>
                </a:lnTo>
                <a:lnTo>
                  <a:pt x="2049397" y="2702154"/>
                </a:lnTo>
                <a:lnTo>
                  <a:pt x="2008559" y="2721382"/>
                </a:lnTo>
                <a:lnTo>
                  <a:pt x="1967026" y="2739342"/>
                </a:lnTo>
                <a:lnTo>
                  <a:pt x="1924821" y="2756008"/>
                </a:lnTo>
                <a:lnTo>
                  <a:pt x="1881970" y="2771356"/>
                </a:lnTo>
                <a:lnTo>
                  <a:pt x="1838498" y="2785360"/>
                </a:lnTo>
                <a:lnTo>
                  <a:pt x="1794431" y="2797996"/>
                </a:lnTo>
                <a:lnTo>
                  <a:pt x="1749791" y="2809238"/>
                </a:lnTo>
                <a:lnTo>
                  <a:pt x="1704606" y="2819062"/>
                </a:lnTo>
                <a:lnTo>
                  <a:pt x="1658899" y="2827444"/>
                </a:lnTo>
                <a:lnTo>
                  <a:pt x="1612696" y="2834357"/>
                </a:lnTo>
                <a:lnTo>
                  <a:pt x="1566021" y="2839777"/>
                </a:lnTo>
                <a:lnTo>
                  <a:pt x="1518899" y="2843680"/>
                </a:lnTo>
                <a:lnTo>
                  <a:pt x="1471356" y="2846039"/>
                </a:lnTo>
                <a:lnTo>
                  <a:pt x="1423415" y="2846832"/>
                </a:lnTo>
                <a:lnTo>
                  <a:pt x="1375475" y="2846039"/>
                </a:lnTo>
                <a:lnTo>
                  <a:pt x="1327932" y="2843680"/>
                </a:lnTo>
                <a:lnTo>
                  <a:pt x="1280810" y="2839777"/>
                </a:lnTo>
                <a:lnTo>
                  <a:pt x="1234135" y="2834357"/>
                </a:lnTo>
                <a:lnTo>
                  <a:pt x="1187932" y="2827444"/>
                </a:lnTo>
                <a:lnTo>
                  <a:pt x="1142225" y="2819062"/>
                </a:lnTo>
                <a:lnTo>
                  <a:pt x="1097040" y="2809238"/>
                </a:lnTo>
                <a:lnTo>
                  <a:pt x="1052400" y="2797996"/>
                </a:lnTo>
                <a:lnTo>
                  <a:pt x="1008333" y="2785360"/>
                </a:lnTo>
                <a:lnTo>
                  <a:pt x="964861" y="2771356"/>
                </a:lnTo>
                <a:lnTo>
                  <a:pt x="922010" y="2756008"/>
                </a:lnTo>
                <a:lnTo>
                  <a:pt x="879805" y="2739342"/>
                </a:lnTo>
                <a:lnTo>
                  <a:pt x="838272" y="2721382"/>
                </a:lnTo>
                <a:lnTo>
                  <a:pt x="797434" y="2702154"/>
                </a:lnTo>
                <a:lnTo>
                  <a:pt x="757316" y="2681681"/>
                </a:lnTo>
                <a:lnTo>
                  <a:pt x="717945" y="2659990"/>
                </a:lnTo>
                <a:lnTo>
                  <a:pt x="679343" y="2637105"/>
                </a:lnTo>
                <a:lnTo>
                  <a:pt x="641538" y="2613051"/>
                </a:lnTo>
                <a:lnTo>
                  <a:pt x="604552" y="2587852"/>
                </a:lnTo>
                <a:lnTo>
                  <a:pt x="568412" y="2561535"/>
                </a:lnTo>
                <a:lnTo>
                  <a:pt x="533142" y="2534123"/>
                </a:lnTo>
                <a:lnTo>
                  <a:pt x="498767" y="2505641"/>
                </a:lnTo>
                <a:lnTo>
                  <a:pt x="465312" y="2476115"/>
                </a:lnTo>
                <a:lnTo>
                  <a:pt x="432802" y="2445570"/>
                </a:lnTo>
                <a:lnTo>
                  <a:pt x="401261" y="2414029"/>
                </a:lnTo>
                <a:lnTo>
                  <a:pt x="370716" y="2381519"/>
                </a:lnTo>
                <a:lnTo>
                  <a:pt x="341190" y="2348064"/>
                </a:lnTo>
                <a:lnTo>
                  <a:pt x="312708" y="2313689"/>
                </a:lnTo>
                <a:lnTo>
                  <a:pt x="285296" y="2278419"/>
                </a:lnTo>
                <a:lnTo>
                  <a:pt x="258979" y="2242279"/>
                </a:lnTo>
                <a:lnTo>
                  <a:pt x="233780" y="2205293"/>
                </a:lnTo>
                <a:lnTo>
                  <a:pt x="209726" y="2167488"/>
                </a:lnTo>
                <a:lnTo>
                  <a:pt x="186841" y="2128886"/>
                </a:lnTo>
                <a:lnTo>
                  <a:pt x="165150" y="2089515"/>
                </a:lnTo>
                <a:lnTo>
                  <a:pt x="144677" y="2049397"/>
                </a:lnTo>
                <a:lnTo>
                  <a:pt x="125449" y="2008559"/>
                </a:lnTo>
                <a:lnTo>
                  <a:pt x="107489" y="1967026"/>
                </a:lnTo>
                <a:lnTo>
                  <a:pt x="90823" y="1924821"/>
                </a:lnTo>
                <a:lnTo>
                  <a:pt x="75475" y="1881970"/>
                </a:lnTo>
                <a:lnTo>
                  <a:pt x="61471" y="1838498"/>
                </a:lnTo>
                <a:lnTo>
                  <a:pt x="48835" y="1794431"/>
                </a:lnTo>
                <a:lnTo>
                  <a:pt x="37593" y="1749791"/>
                </a:lnTo>
                <a:lnTo>
                  <a:pt x="27769" y="1704606"/>
                </a:lnTo>
                <a:lnTo>
                  <a:pt x="19387" y="1658899"/>
                </a:lnTo>
                <a:lnTo>
                  <a:pt x="12474" y="1612696"/>
                </a:lnTo>
                <a:lnTo>
                  <a:pt x="7054" y="1566021"/>
                </a:lnTo>
                <a:lnTo>
                  <a:pt x="3151" y="1518899"/>
                </a:lnTo>
                <a:lnTo>
                  <a:pt x="792" y="1471356"/>
                </a:lnTo>
                <a:lnTo>
                  <a:pt x="0" y="1423416"/>
                </a:lnTo>
                <a:close/>
              </a:path>
            </a:pathLst>
          </a:custGeom>
          <a:ln w="9525">
            <a:solidFill>
              <a:srgbClr val="FFFFFF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5" name="object 121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4205271" y="3236047"/>
            <a:ext cx="736866" cy="331495"/>
          </a:xfrm>
          <a:prstGeom prst="rect">
            <a:avLst/>
          </a:prstGeom>
        </p:spPr>
      </p:pic>
      <p:sp>
        <p:nvSpPr>
          <p:cNvPr id="119" name="모서리가 둥근 직사각형 27">
            <a:extLst>
              <a:ext uri="{FF2B5EF4-FFF2-40B4-BE49-F238E27FC236}">
                <a16:creationId xmlns:a16="http://schemas.microsoft.com/office/drawing/2014/main" xmlns="" id="{049DAC62-3B8F-C312-9C65-8F971CD229F1}"/>
              </a:ext>
            </a:extLst>
          </p:cNvPr>
          <p:cNvSpPr/>
          <p:nvPr/>
        </p:nvSpPr>
        <p:spPr>
          <a:xfrm>
            <a:off x="3104072" y="4325010"/>
            <a:ext cx="435412" cy="153942"/>
          </a:xfrm>
          <a:prstGeom prst="roundRect">
            <a:avLst>
              <a:gd name="adj" fmla="val 50000"/>
            </a:avLst>
          </a:prstGeom>
          <a:noFill/>
          <a:ln w="158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ko-KR" altLang="en-US" sz="600" b="1" spc="-70" dirty="0" err="1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>
                    <a:lumMod val="95000"/>
                  </a:schemeClr>
                </a:solidFill>
                <a:effectLst>
                  <a:glow rad="76200">
                    <a:srgbClr val="0070C0"/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ea"/>
                <a:cs typeface="KoPubWorld돋움체_Pro Bold" panose="00000800000000000000" pitchFamily="50" charset="-127"/>
              </a:rPr>
              <a:t>오성고</a:t>
            </a:r>
            <a:endParaRPr lang="en-US" altLang="ko-KR" sz="600" b="1" spc="-7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>
                  <a:lumMod val="95000"/>
                </a:schemeClr>
              </a:solidFill>
              <a:effectLst>
                <a:glow rad="76200">
                  <a:srgbClr val="0070C0"/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n-ea"/>
              <a:cs typeface="KoPubWorld돋움체_Pro Bold" panose="00000800000000000000" pitchFamily="50" charset="-127"/>
            </a:endParaRPr>
          </a:p>
        </p:txBody>
      </p:sp>
      <p:sp>
        <p:nvSpPr>
          <p:cNvPr id="120" name="모서리가 둥근 직사각형 27">
            <a:extLst>
              <a:ext uri="{FF2B5EF4-FFF2-40B4-BE49-F238E27FC236}">
                <a16:creationId xmlns:a16="http://schemas.microsoft.com/office/drawing/2014/main" xmlns="" id="{049DAC62-3B8F-C312-9C65-8F971CD229F1}"/>
              </a:ext>
            </a:extLst>
          </p:cNvPr>
          <p:cNvSpPr/>
          <p:nvPr/>
        </p:nvSpPr>
        <p:spPr>
          <a:xfrm>
            <a:off x="2897634" y="4553540"/>
            <a:ext cx="435412" cy="153942"/>
          </a:xfrm>
          <a:prstGeom prst="roundRect">
            <a:avLst>
              <a:gd name="adj" fmla="val 50000"/>
            </a:avLst>
          </a:prstGeom>
          <a:noFill/>
          <a:ln w="158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ko-KR" altLang="en-US" sz="600" b="1" spc="-70" dirty="0" err="1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>
                    <a:lumMod val="95000"/>
                  </a:schemeClr>
                </a:solidFill>
                <a:effectLst>
                  <a:glow rad="76200">
                    <a:srgbClr val="0070C0"/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ea"/>
                <a:cs typeface="KoPubWorld돋움체_Pro Bold" panose="00000800000000000000" pitchFamily="50" charset="-127"/>
              </a:rPr>
              <a:t>두정중</a:t>
            </a:r>
            <a:endParaRPr lang="en-US" altLang="ko-KR" sz="600" b="1" spc="-7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>
                  <a:lumMod val="95000"/>
                </a:schemeClr>
              </a:solidFill>
              <a:effectLst>
                <a:glow rad="76200">
                  <a:srgbClr val="0070C0"/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n-ea"/>
              <a:cs typeface="KoPubWorld돋움체_Pro Bold" panose="00000800000000000000" pitchFamily="50" charset="-127"/>
            </a:endParaRPr>
          </a:p>
        </p:txBody>
      </p:sp>
      <p:sp>
        <p:nvSpPr>
          <p:cNvPr id="121" name="모서리가 둥근 직사각형 27">
            <a:extLst>
              <a:ext uri="{FF2B5EF4-FFF2-40B4-BE49-F238E27FC236}">
                <a16:creationId xmlns:a16="http://schemas.microsoft.com/office/drawing/2014/main" xmlns="" id="{049DAC62-3B8F-C312-9C65-8F971CD229F1}"/>
              </a:ext>
            </a:extLst>
          </p:cNvPr>
          <p:cNvSpPr/>
          <p:nvPr/>
        </p:nvSpPr>
        <p:spPr>
          <a:xfrm>
            <a:off x="2550405" y="4738992"/>
            <a:ext cx="435412" cy="153942"/>
          </a:xfrm>
          <a:prstGeom prst="roundRect">
            <a:avLst>
              <a:gd name="adj" fmla="val 50000"/>
            </a:avLst>
          </a:prstGeom>
          <a:noFill/>
          <a:ln w="158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ko-KR" altLang="en-US" sz="600" b="1" spc="-70" dirty="0" err="1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>
                    <a:lumMod val="95000"/>
                  </a:schemeClr>
                </a:solidFill>
                <a:effectLst>
                  <a:glow rad="76200">
                    <a:srgbClr val="0070C0"/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ea"/>
                <a:cs typeface="KoPubWorld돋움체_Pro Bold" panose="00000800000000000000" pitchFamily="50" charset="-127"/>
              </a:rPr>
              <a:t>두정고</a:t>
            </a:r>
            <a:endParaRPr lang="en-US" altLang="ko-KR" sz="600" b="1" spc="-7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>
                  <a:lumMod val="95000"/>
                </a:schemeClr>
              </a:solidFill>
              <a:effectLst>
                <a:glow rad="76200">
                  <a:srgbClr val="0070C0"/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n-ea"/>
              <a:cs typeface="KoPubWorld돋움체_Pro Bold" panose="00000800000000000000" pitchFamily="50" charset="-127"/>
            </a:endParaRPr>
          </a:p>
        </p:txBody>
      </p:sp>
      <p:sp>
        <p:nvSpPr>
          <p:cNvPr id="122" name="모서리가 둥근 직사각형 27">
            <a:extLst>
              <a:ext uri="{FF2B5EF4-FFF2-40B4-BE49-F238E27FC236}">
                <a16:creationId xmlns:a16="http://schemas.microsoft.com/office/drawing/2014/main" xmlns="" id="{049DAC62-3B8F-C312-9C65-8F971CD229F1}"/>
              </a:ext>
            </a:extLst>
          </p:cNvPr>
          <p:cNvSpPr/>
          <p:nvPr/>
        </p:nvSpPr>
        <p:spPr>
          <a:xfrm>
            <a:off x="2415559" y="4628041"/>
            <a:ext cx="435412" cy="153942"/>
          </a:xfrm>
          <a:prstGeom prst="roundRect">
            <a:avLst>
              <a:gd name="adj" fmla="val 50000"/>
            </a:avLst>
          </a:prstGeom>
          <a:noFill/>
          <a:ln w="158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ko-KR" altLang="en-US" sz="600" b="1" spc="-7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>
                    <a:lumMod val="95000"/>
                  </a:schemeClr>
                </a:solidFill>
                <a:effectLst>
                  <a:glow rad="76200">
                    <a:srgbClr val="0070C0"/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ea"/>
                <a:cs typeface="KoPubWorld돋움체_Pro Bold" panose="00000800000000000000" pitchFamily="50" charset="-127"/>
              </a:rPr>
              <a:t>오성중</a:t>
            </a:r>
            <a:endParaRPr lang="en-US" altLang="ko-KR" sz="600" b="1" spc="-7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>
                  <a:lumMod val="95000"/>
                </a:schemeClr>
              </a:solidFill>
              <a:effectLst>
                <a:glow rad="76200">
                  <a:srgbClr val="0070C0"/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n-ea"/>
              <a:cs typeface="KoPubWorld돋움체_Pro Bold" panose="00000800000000000000" pitchFamily="50" charset="-127"/>
            </a:endParaRPr>
          </a:p>
        </p:txBody>
      </p:sp>
      <p:sp>
        <p:nvSpPr>
          <p:cNvPr id="123" name="모서리가 둥근 직사각형 27">
            <a:extLst>
              <a:ext uri="{FF2B5EF4-FFF2-40B4-BE49-F238E27FC236}">
                <a16:creationId xmlns:a16="http://schemas.microsoft.com/office/drawing/2014/main" xmlns="" id="{049DAC62-3B8F-C312-9C65-8F971CD229F1}"/>
              </a:ext>
            </a:extLst>
          </p:cNvPr>
          <p:cNvSpPr/>
          <p:nvPr/>
        </p:nvSpPr>
        <p:spPr>
          <a:xfrm>
            <a:off x="4791412" y="4749117"/>
            <a:ext cx="435412" cy="153942"/>
          </a:xfrm>
          <a:prstGeom prst="roundRect">
            <a:avLst>
              <a:gd name="adj" fmla="val 50000"/>
            </a:avLst>
          </a:prstGeom>
          <a:noFill/>
          <a:ln w="158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ko-KR" altLang="en-US" sz="600" b="1" spc="-7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>
                    <a:lumMod val="95000"/>
                  </a:schemeClr>
                </a:solidFill>
                <a:effectLst>
                  <a:glow rad="76200">
                    <a:srgbClr val="0070C0"/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ea"/>
                <a:cs typeface="KoPubWorld돋움체_Pro Bold" panose="00000800000000000000" pitchFamily="50" charset="-127"/>
              </a:rPr>
              <a:t>단국대</a:t>
            </a:r>
            <a:endParaRPr lang="en-US" altLang="ko-KR" sz="600" b="1" spc="-7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>
                  <a:lumMod val="95000"/>
                </a:schemeClr>
              </a:solidFill>
              <a:effectLst>
                <a:glow rad="76200">
                  <a:srgbClr val="0070C0"/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n-ea"/>
              <a:cs typeface="KoPubWorld돋움체_Pro Bold" panose="00000800000000000000" pitchFamily="50" charset="-127"/>
            </a:endParaRPr>
          </a:p>
        </p:txBody>
      </p:sp>
      <p:sp>
        <p:nvSpPr>
          <p:cNvPr id="11" name="타원 10"/>
          <p:cNvSpPr/>
          <p:nvPr/>
        </p:nvSpPr>
        <p:spPr>
          <a:xfrm>
            <a:off x="3329682" y="4622519"/>
            <a:ext cx="465328" cy="525558"/>
          </a:xfrm>
          <a:prstGeom prst="ellipse">
            <a:avLst/>
          </a:prstGeom>
          <a:gradFill>
            <a:gsLst>
              <a:gs pos="0">
                <a:schemeClr val="bg1">
                  <a:alpha val="10000"/>
                </a:schemeClr>
              </a:gs>
              <a:gs pos="50000">
                <a:schemeClr val="bg1">
                  <a:alpha val="30000"/>
                </a:schemeClr>
              </a:gs>
              <a:gs pos="100000">
                <a:schemeClr val="bg1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86" name="object 125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3185666" y="4745456"/>
            <a:ext cx="736866" cy="331469"/>
          </a:xfrm>
          <a:prstGeom prst="rect">
            <a:avLst/>
          </a:prstGeom>
        </p:spPr>
      </p:pic>
      <p:sp>
        <p:nvSpPr>
          <p:cNvPr id="117" name="모서리가 둥근 직사각형 27">
            <a:extLst>
              <a:ext uri="{FF2B5EF4-FFF2-40B4-BE49-F238E27FC236}">
                <a16:creationId xmlns:a16="http://schemas.microsoft.com/office/drawing/2014/main" xmlns="" id="{049DAC62-3B8F-C312-9C65-8F971CD229F1}"/>
              </a:ext>
            </a:extLst>
          </p:cNvPr>
          <p:cNvSpPr/>
          <p:nvPr/>
        </p:nvSpPr>
        <p:spPr>
          <a:xfrm>
            <a:off x="3394896" y="4654352"/>
            <a:ext cx="435412" cy="153942"/>
          </a:xfrm>
          <a:prstGeom prst="roundRect">
            <a:avLst>
              <a:gd name="adj" fmla="val 50000"/>
            </a:avLst>
          </a:prstGeom>
          <a:noFill/>
          <a:ln w="158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ko-KR" altLang="en-US" sz="600" b="1" spc="-70" dirty="0" err="1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>
                    <a:lumMod val="95000"/>
                  </a:schemeClr>
                </a:solidFill>
                <a:effectLst>
                  <a:glow rad="76200">
                    <a:srgbClr val="0070C0"/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ea"/>
                <a:cs typeface="KoPubWorld돋움체_Pro Bold" panose="00000800000000000000" pitchFamily="50" charset="-127"/>
              </a:rPr>
              <a:t>천안두정초</a:t>
            </a:r>
            <a:endParaRPr lang="en-US" altLang="ko-KR" sz="600" b="1" spc="-7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>
                  <a:lumMod val="95000"/>
                </a:schemeClr>
              </a:solidFill>
              <a:effectLst>
                <a:glow rad="76200">
                  <a:srgbClr val="0070C0"/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n-ea"/>
              <a:cs typeface="KoPubWorld돋움체_Pro Bold" panose="00000800000000000000" pitchFamily="50" charset="-127"/>
            </a:endParaRPr>
          </a:p>
        </p:txBody>
      </p:sp>
      <p:grpSp>
        <p:nvGrpSpPr>
          <p:cNvPr id="8" name="그룹 7"/>
          <p:cNvGrpSpPr/>
          <p:nvPr/>
        </p:nvGrpSpPr>
        <p:grpSpPr>
          <a:xfrm>
            <a:off x="3568699" y="5069468"/>
            <a:ext cx="516255" cy="151473"/>
            <a:chOff x="3730037" y="4965306"/>
            <a:chExt cx="516255" cy="151473"/>
          </a:xfrm>
        </p:grpSpPr>
        <p:sp>
          <p:nvSpPr>
            <p:cNvPr id="55" name="object 94"/>
            <p:cNvSpPr/>
            <p:nvPr/>
          </p:nvSpPr>
          <p:spPr>
            <a:xfrm>
              <a:off x="3730037" y="4965306"/>
              <a:ext cx="516255" cy="151473"/>
            </a:xfrm>
            <a:custGeom>
              <a:avLst/>
              <a:gdLst/>
              <a:ahLst/>
              <a:cxnLst/>
              <a:rect l="l" t="t" r="r" b="b"/>
              <a:pathLst>
                <a:path w="516254" h="147320">
                  <a:moveTo>
                    <a:pt x="442213" y="0"/>
                  </a:moveTo>
                  <a:lnTo>
                    <a:pt x="73660" y="0"/>
                  </a:lnTo>
                  <a:lnTo>
                    <a:pt x="45005" y="5776"/>
                  </a:lnTo>
                  <a:lnTo>
                    <a:pt x="21590" y="21542"/>
                  </a:lnTo>
                  <a:lnTo>
                    <a:pt x="5794" y="44952"/>
                  </a:lnTo>
                  <a:lnTo>
                    <a:pt x="0" y="73659"/>
                  </a:lnTo>
                  <a:lnTo>
                    <a:pt x="5794" y="102314"/>
                  </a:lnTo>
                  <a:lnTo>
                    <a:pt x="21590" y="125729"/>
                  </a:lnTo>
                  <a:lnTo>
                    <a:pt x="45005" y="141525"/>
                  </a:lnTo>
                  <a:lnTo>
                    <a:pt x="73660" y="147319"/>
                  </a:lnTo>
                  <a:lnTo>
                    <a:pt x="442213" y="147319"/>
                  </a:lnTo>
                  <a:lnTo>
                    <a:pt x="470868" y="141525"/>
                  </a:lnTo>
                  <a:lnTo>
                    <a:pt x="494284" y="125729"/>
                  </a:lnTo>
                  <a:lnTo>
                    <a:pt x="510079" y="102314"/>
                  </a:lnTo>
                  <a:lnTo>
                    <a:pt x="515874" y="73659"/>
                  </a:lnTo>
                  <a:lnTo>
                    <a:pt x="510079" y="44952"/>
                  </a:lnTo>
                  <a:lnTo>
                    <a:pt x="494284" y="21542"/>
                  </a:lnTo>
                  <a:lnTo>
                    <a:pt x="470868" y="5776"/>
                  </a:lnTo>
                  <a:lnTo>
                    <a:pt x="442213" y="0"/>
                  </a:lnTo>
                  <a:close/>
                </a:path>
              </a:pathLst>
            </a:custGeom>
            <a:solidFill>
              <a:srgbClr val="001F5F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95"/>
            <p:cNvSpPr/>
            <p:nvPr/>
          </p:nvSpPr>
          <p:spPr>
            <a:xfrm>
              <a:off x="3730037" y="4965306"/>
              <a:ext cx="516255" cy="151473"/>
            </a:xfrm>
            <a:custGeom>
              <a:avLst/>
              <a:gdLst/>
              <a:ahLst/>
              <a:cxnLst/>
              <a:rect l="l" t="t" r="r" b="b"/>
              <a:pathLst>
                <a:path w="516254" h="147320">
                  <a:moveTo>
                    <a:pt x="0" y="73659"/>
                  </a:moveTo>
                  <a:lnTo>
                    <a:pt x="5794" y="44952"/>
                  </a:lnTo>
                  <a:lnTo>
                    <a:pt x="21590" y="21542"/>
                  </a:lnTo>
                  <a:lnTo>
                    <a:pt x="45005" y="5776"/>
                  </a:lnTo>
                  <a:lnTo>
                    <a:pt x="73660" y="0"/>
                  </a:lnTo>
                  <a:lnTo>
                    <a:pt x="442213" y="0"/>
                  </a:lnTo>
                  <a:lnTo>
                    <a:pt x="470868" y="5776"/>
                  </a:lnTo>
                  <a:lnTo>
                    <a:pt x="494284" y="21542"/>
                  </a:lnTo>
                  <a:lnTo>
                    <a:pt x="510079" y="44952"/>
                  </a:lnTo>
                  <a:lnTo>
                    <a:pt x="515874" y="73659"/>
                  </a:lnTo>
                  <a:lnTo>
                    <a:pt x="510079" y="102314"/>
                  </a:lnTo>
                  <a:lnTo>
                    <a:pt x="494284" y="125729"/>
                  </a:lnTo>
                  <a:lnTo>
                    <a:pt x="470868" y="141525"/>
                  </a:lnTo>
                  <a:lnTo>
                    <a:pt x="442213" y="147319"/>
                  </a:lnTo>
                  <a:lnTo>
                    <a:pt x="73660" y="147319"/>
                  </a:lnTo>
                  <a:lnTo>
                    <a:pt x="45005" y="141525"/>
                  </a:lnTo>
                  <a:lnTo>
                    <a:pt x="21589" y="125729"/>
                  </a:lnTo>
                  <a:lnTo>
                    <a:pt x="5794" y="102314"/>
                  </a:lnTo>
                  <a:lnTo>
                    <a:pt x="0" y="73659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7" name="object 96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3876087" y="4998473"/>
              <a:ext cx="228473" cy="87880"/>
            </a:xfrm>
            <a:prstGeom prst="rect">
              <a:avLst/>
            </a:prstGeom>
          </p:spPr>
        </p:pic>
      </p:grpSp>
      <p:pic>
        <p:nvPicPr>
          <p:cNvPr id="60" name="object 99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3737529" y="4935231"/>
            <a:ext cx="123189" cy="123190"/>
          </a:xfrm>
          <a:prstGeom prst="rect">
            <a:avLst/>
          </a:prstGeom>
        </p:spPr>
      </p:pic>
      <p:pic>
        <p:nvPicPr>
          <p:cNvPr id="84" name="object 123"/>
          <p:cNvPicPr/>
          <p:nvPr/>
        </p:nvPicPr>
        <p:blipFill>
          <a:blip r:embed="rId29" cstate="print"/>
          <a:stretch>
            <a:fillRect/>
          </a:stretch>
        </p:blipFill>
        <p:spPr>
          <a:xfrm>
            <a:off x="2658042" y="3651707"/>
            <a:ext cx="736854" cy="329958"/>
          </a:xfrm>
          <a:prstGeom prst="rect">
            <a:avLst/>
          </a:prstGeom>
        </p:spPr>
      </p:pic>
      <p:sp>
        <p:nvSpPr>
          <p:cNvPr id="126" name="모서리가 둥근 직사각형 27">
            <a:extLst>
              <a:ext uri="{FF2B5EF4-FFF2-40B4-BE49-F238E27FC236}">
                <a16:creationId xmlns:a16="http://schemas.microsoft.com/office/drawing/2014/main" xmlns="" id="{049DAC62-3B8F-C312-9C65-8F971CD229F1}"/>
              </a:ext>
            </a:extLst>
          </p:cNvPr>
          <p:cNvSpPr/>
          <p:nvPr/>
        </p:nvSpPr>
        <p:spPr>
          <a:xfrm>
            <a:off x="3719822" y="3532473"/>
            <a:ext cx="435412" cy="153942"/>
          </a:xfrm>
          <a:prstGeom prst="roundRect">
            <a:avLst>
              <a:gd name="adj" fmla="val 50000"/>
            </a:avLst>
          </a:prstGeom>
          <a:noFill/>
          <a:ln w="158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ko-KR" altLang="en-US" sz="600" b="1" spc="-7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>
                    <a:lumMod val="95000"/>
                  </a:schemeClr>
                </a:solidFill>
                <a:effectLst>
                  <a:glow rad="76200">
                    <a:srgbClr val="0070C0"/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ea"/>
                <a:cs typeface="KoPubWorld돋움체_Pro Bold" panose="00000800000000000000" pitchFamily="50" charset="-127"/>
              </a:rPr>
              <a:t>공주대</a:t>
            </a:r>
            <a:endParaRPr lang="en-US" altLang="ko-KR" sz="600" b="1" spc="-70" dirty="0" smtClean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>
                  <a:lumMod val="95000"/>
                </a:schemeClr>
              </a:solidFill>
              <a:effectLst>
                <a:glow rad="76200">
                  <a:srgbClr val="0070C0"/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n-ea"/>
              <a:cs typeface="KoPubWorld돋움체_Pro Bold" panose="00000800000000000000" pitchFamily="50" charset="-127"/>
            </a:endParaRPr>
          </a:p>
          <a:p>
            <a:pPr algn="ctr"/>
            <a:r>
              <a:rPr lang="ko-KR" altLang="en-US" sz="600" b="1" spc="-7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>
                    <a:lumMod val="95000"/>
                  </a:schemeClr>
                </a:solidFill>
                <a:effectLst>
                  <a:glow rad="76200">
                    <a:srgbClr val="0070C0"/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ea"/>
                <a:cs typeface="KoPubWorld돋움체_Pro Bold" panose="00000800000000000000" pitchFamily="50" charset="-127"/>
              </a:rPr>
              <a:t>천안캠퍼스</a:t>
            </a:r>
            <a:endParaRPr lang="en-US" altLang="ko-KR" sz="600" b="1" spc="-7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>
                  <a:lumMod val="95000"/>
                </a:schemeClr>
              </a:solidFill>
              <a:effectLst>
                <a:glow rad="76200">
                  <a:srgbClr val="0070C0"/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n-ea"/>
              <a:cs typeface="KoPubWorld돋움체_Pro Bold" panose="00000800000000000000" pitchFamily="50" charset="-127"/>
            </a:endParaRPr>
          </a:p>
        </p:txBody>
      </p:sp>
      <p:sp>
        <p:nvSpPr>
          <p:cNvPr id="127" name="모서리가 둥근 직사각형 27">
            <a:extLst>
              <a:ext uri="{FF2B5EF4-FFF2-40B4-BE49-F238E27FC236}">
                <a16:creationId xmlns:a16="http://schemas.microsoft.com/office/drawing/2014/main" xmlns="" id="{049DAC62-3B8F-C312-9C65-8F971CD229F1}"/>
              </a:ext>
            </a:extLst>
          </p:cNvPr>
          <p:cNvSpPr/>
          <p:nvPr/>
        </p:nvSpPr>
        <p:spPr>
          <a:xfrm>
            <a:off x="3614350" y="3705069"/>
            <a:ext cx="435412" cy="153942"/>
          </a:xfrm>
          <a:prstGeom prst="roundRect">
            <a:avLst>
              <a:gd name="adj" fmla="val 50000"/>
            </a:avLst>
          </a:prstGeom>
          <a:noFill/>
          <a:ln w="158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ko-KR" altLang="en-US" sz="600" b="1" spc="-70" dirty="0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>
                    <a:lumMod val="95000"/>
                  </a:schemeClr>
                </a:solidFill>
                <a:effectLst>
                  <a:glow rad="76200">
                    <a:srgbClr val="0070C0"/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ea"/>
                <a:cs typeface="KoPubWorld돋움체_Pro Bold" panose="00000800000000000000" pitchFamily="50" charset="-127"/>
              </a:rPr>
              <a:t>부성중</a:t>
            </a:r>
            <a:endParaRPr lang="en-US" altLang="ko-KR" sz="600" b="1" spc="-7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>
                  <a:lumMod val="95000"/>
                </a:schemeClr>
              </a:solidFill>
              <a:effectLst>
                <a:glow rad="76200">
                  <a:srgbClr val="0070C0"/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n-ea"/>
              <a:cs typeface="KoPubWorld돋움체_Pro Bold" panose="00000800000000000000" pitchFamily="50" charset="-127"/>
            </a:endParaRPr>
          </a:p>
        </p:txBody>
      </p:sp>
      <p:sp>
        <p:nvSpPr>
          <p:cNvPr id="128" name="모서리가 둥근 직사각형 27">
            <a:extLst>
              <a:ext uri="{FF2B5EF4-FFF2-40B4-BE49-F238E27FC236}">
                <a16:creationId xmlns:a16="http://schemas.microsoft.com/office/drawing/2014/main" xmlns="" id="{049DAC62-3B8F-C312-9C65-8F971CD229F1}"/>
              </a:ext>
            </a:extLst>
          </p:cNvPr>
          <p:cNvSpPr/>
          <p:nvPr/>
        </p:nvSpPr>
        <p:spPr>
          <a:xfrm>
            <a:off x="3880694" y="3702763"/>
            <a:ext cx="435412" cy="153942"/>
          </a:xfrm>
          <a:prstGeom prst="roundRect">
            <a:avLst>
              <a:gd name="adj" fmla="val 50000"/>
            </a:avLst>
          </a:prstGeom>
          <a:noFill/>
          <a:ln w="158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ko-KR" altLang="en-US" sz="600" b="1" spc="-70" dirty="0" err="1" smtClean="0">
                <a:ln>
                  <a:solidFill>
                    <a:schemeClr val="bg1">
                      <a:alpha val="0"/>
                    </a:schemeClr>
                  </a:solidFill>
                </a:ln>
                <a:solidFill>
                  <a:schemeClr val="bg1">
                    <a:lumMod val="95000"/>
                  </a:schemeClr>
                </a:solidFill>
                <a:effectLst>
                  <a:glow rad="76200">
                    <a:srgbClr val="0070C0"/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n-ea"/>
                <a:cs typeface="KoPubWorld돋움체_Pro Bold" panose="00000800000000000000" pitchFamily="50" charset="-127"/>
              </a:rPr>
              <a:t>부대초</a:t>
            </a:r>
            <a:endParaRPr lang="en-US" altLang="ko-KR" sz="600" b="1" spc="-70" dirty="0">
              <a:ln>
                <a:solidFill>
                  <a:schemeClr val="bg1">
                    <a:alpha val="0"/>
                  </a:schemeClr>
                </a:solidFill>
              </a:ln>
              <a:solidFill>
                <a:schemeClr val="bg1">
                  <a:lumMod val="95000"/>
                </a:schemeClr>
              </a:solidFill>
              <a:effectLst>
                <a:glow rad="76200">
                  <a:srgbClr val="0070C0"/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+mn-ea"/>
              <a:cs typeface="KoPubWorld돋움체_Pro Bold" panose="00000800000000000000" pitchFamily="50" charset="-127"/>
            </a:endParaRPr>
          </a:p>
        </p:txBody>
      </p:sp>
      <p:grpSp>
        <p:nvGrpSpPr>
          <p:cNvPr id="129" name="그룹 128">
            <a:extLst>
              <a:ext uri="{FF2B5EF4-FFF2-40B4-BE49-F238E27FC236}">
                <a16:creationId xmlns:a16="http://schemas.microsoft.com/office/drawing/2014/main" xmlns="" id="{20908DDA-B871-4666-874F-E5E8F33CF075}"/>
              </a:ext>
            </a:extLst>
          </p:cNvPr>
          <p:cNvGrpSpPr/>
          <p:nvPr/>
        </p:nvGrpSpPr>
        <p:grpSpPr>
          <a:xfrm>
            <a:off x="3987180" y="4406495"/>
            <a:ext cx="368588" cy="292691"/>
            <a:chOff x="1576594" y="5179770"/>
            <a:chExt cx="356161" cy="282822"/>
          </a:xfrm>
        </p:grpSpPr>
        <p:sp>
          <p:nvSpPr>
            <p:cNvPr id="131" name="자유형 22">
              <a:extLst>
                <a:ext uri="{FF2B5EF4-FFF2-40B4-BE49-F238E27FC236}">
                  <a16:creationId xmlns:a16="http://schemas.microsoft.com/office/drawing/2014/main" xmlns="" id="{F793F988-A312-486F-9F6E-63B1702057D0}"/>
                </a:ext>
              </a:extLst>
            </p:cNvPr>
            <p:cNvSpPr/>
            <p:nvPr/>
          </p:nvSpPr>
          <p:spPr>
            <a:xfrm rot="3984874" flipH="1" flipV="1">
              <a:off x="1573025" y="5328289"/>
              <a:ext cx="140970" cy="127636"/>
            </a:xfrm>
            <a:custGeom>
              <a:avLst/>
              <a:gdLst>
                <a:gd name="connsiteX0" fmla="*/ 0 w 95250"/>
                <a:gd name="connsiteY0" fmla="*/ 0 h 108585"/>
                <a:gd name="connsiteX1" fmla="*/ 62865 w 95250"/>
                <a:gd name="connsiteY1" fmla="*/ 108585 h 108585"/>
                <a:gd name="connsiteX2" fmla="*/ 95250 w 95250"/>
                <a:gd name="connsiteY2" fmla="*/ 64770 h 108585"/>
                <a:gd name="connsiteX3" fmla="*/ 0 w 95250"/>
                <a:gd name="connsiteY3" fmla="*/ 0 h 108585"/>
                <a:gd name="connsiteX0" fmla="*/ 0 w 114300"/>
                <a:gd name="connsiteY0" fmla="*/ 0 h 108585"/>
                <a:gd name="connsiteX1" fmla="*/ 62865 w 114300"/>
                <a:gd name="connsiteY1" fmla="*/ 108585 h 108585"/>
                <a:gd name="connsiteX2" fmla="*/ 114300 w 114300"/>
                <a:gd name="connsiteY2" fmla="*/ 57150 h 108585"/>
                <a:gd name="connsiteX3" fmla="*/ 0 w 114300"/>
                <a:gd name="connsiteY3" fmla="*/ 0 h 108585"/>
                <a:gd name="connsiteX0" fmla="*/ 0 w 140970"/>
                <a:gd name="connsiteY0" fmla="*/ 0 h 108585"/>
                <a:gd name="connsiteX1" fmla="*/ 62865 w 140970"/>
                <a:gd name="connsiteY1" fmla="*/ 108585 h 108585"/>
                <a:gd name="connsiteX2" fmla="*/ 140970 w 140970"/>
                <a:gd name="connsiteY2" fmla="*/ 97155 h 108585"/>
                <a:gd name="connsiteX3" fmla="*/ 0 w 140970"/>
                <a:gd name="connsiteY3" fmla="*/ 0 h 108585"/>
                <a:gd name="connsiteX0" fmla="*/ 0 w 140970"/>
                <a:gd name="connsiteY0" fmla="*/ 0 h 129540"/>
                <a:gd name="connsiteX1" fmla="*/ 100965 w 140970"/>
                <a:gd name="connsiteY1" fmla="*/ 129540 h 129540"/>
                <a:gd name="connsiteX2" fmla="*/ 140970 w 140970"/>
                <a:gd name="connsiteY2" fmla="*/ 97155 h 129540"/>
                <a:gd name="connsiteX3" fmla="*/ 0 w 140970"/>
                <a:gd name="connsiteY3" fmla="*/ 0 h 129540"/>
                <a:gd name="connsiteX0" fmla="*/ 0 w 140970"/>
                <a:gd name="connsiteY0" fmla="*/ 0 h 127635"/>
                <a:gd name="connsiteX1" fmla="*/ 97155 w 140970"/>
                <a:gd name="connsiteY1" fmla="*/ 127635 h 127635"/>
                <a:gd name="connsiteX2" fmla="*/ 140970 w 140970"/>
                <a:gd name="connsiteY2" fmla="*/ 97155 h 127635"/>
                <a:gd name="connsiteX3" fmla="*/ 0 w 140970"/>
                <a:gd name="connsiteY3" fmla="*/ 0 h 1276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0970" h="127635">
                  <a:moveTo>
                    <a:pt x="0" y="0"/>
                  </a:moveTo>
                  <a:lnTo>
                    <a:pt x="97155" y="127635"/>
                  </a:lnTo>
                  <a:lnTo>
                    <a:pt x="140970" y="9715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00000"/>
            </a:solidFill>
            <a:effectLst>
              <a:outerShdw blurRad="50800" dist="19050" dir="2700000" algn="tl" rotWithShape="0">
                <a:prstClr val="black">
                  <a:alpha val="30000"/>
                </a:prstClr>
              </a:outerShdw>
            </a:effectLst>
          </p:spPr>
          <p:txBody>
            <a:bodyPr wrap="square" rtlCol="0" anchor="t">
              <a:noAutofit/>
            </a:bodyPr>
            <a:lstStyle/>
            <a:p>
              <a:pPr defTabSz="914400" latinLnBrk="1"/>
              <a:endParaRPr lang="ko-KR" altLang="en-US" sz="1100" kern="0" dirty="0">
                <a:ln w="3175">
                  <a:solidFill>
                    <a:srgbClr val="FFFF00">
                      <a:alpha val="0"/>
                    </a:srgbClr>
                  </a:solidFill>
                </a:ln>
                <a:solidFill>
                  <a:prstClr val="white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endParaRPr>
            </a:p>
          </p:txBody>
        </p:sp>
        <p:sp>
          <p:nvSpPr>
            <p:cNvPr id="132" name="모서리가 둥근 직사각형 23">
              <a:extLst>
                <a:ext uri="{FF2B5EF4-FFF2-40B4-BE49-F238E27FC236}">
                  <a16:creationId xmlns:a16="http://schemas.microsoft.com/office/drawing/2014/main" xmlns="" id="{96AD9FE0-D655-46D2-9D02-7FDA773D04DE}"/>
                </a:ext>
              </a:extLst>
            </p:cNvPr>
            <p:cNvSpPr/>
            <p:nvPr/>
          </p:nvSpPr>
          <p:spPr>
            <a:xfrm flipH="1">
              <a:off x="1576594" y="5179770"/>
              <a:ext cx="356161" cy="174305"/>
            </a:xfrm>
            <a:prstGeom prst="roundRect">
              <a:avLst/>
            </a:prstGeom>
            <a:solidFill>
              <a:srgbClr val="C00000"/>
            </a:solidFill>
            <a:effectLst>
              <a:outerShdw blurRad="50800" dist="19050" dir="2700000" algn="tl" rotWithShape="0">
                <a:prstClr val="black">
                  <a:alpha val="30000"/>
                </a:prstClr>
              </a:outerShdw>
            </a:effectLst>
          </p:spPr>
          <p:txBody>
            <a:bodyPr wrap="square" rtlCol="0" anchor="t">
              <a:noAutofit/>
            </a:bodyPr>
            <a:lstStyle/>
            <a:p>
              <a:pPr defTabSz="914400" latinLnBrk="1"/>
              <a:endParaRPr lang="ko-KR" altLang="en-US" sz="1100" kern="0" dirty="0">
                <a:ln w="3175">
                  <a:solidFill>
                    <a:srgbClr val="FFFF00">
                      <a:alpha val="0"/>
                    </a:srgbClr>
                  </a:solidFill>
                </a:ln>
                <a:solidFill>
                  <a:prstClr val="white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endParaRPr>
            </a:p>
          </p:txBody>
        </p:sp>
        <p:sp>
          <p:nvSpPr>
            <p:cNvPr id="133" name="직사각형 132">
              <a:extLst>
                <a:ext uri="{FF2B5EF4-FFF2-40B4-BE49-F238E27FC236}">
                  <a16:creationId xmlns:a16="http://schemas.microsoft.com/office/drawing/2014/main" xmlns="" id="{A6D64407-5BE6-42CE-95BA-4821ACB0E641}"/>
                </a:ext>
              </a:extLst>
            </p:cNvPr>
            <p:cNvSpPr/>
            <p:nvPr/>
          </p:nvSpPr>
          <p:spPr>
            <a:xfrm flipH="1">
              <a:off x="1621648" y="5184350"/>
              <a:ext cx="280361" cy="163569"/>
            </a:xfrm>
            <a:prstGeom prst="rect">
              <a:avLst/>
            </a:prstGeom>
          </p:spPr>
          <p:txBody>
            <a:bodyPr wrap="none" lIns="0" tIns="0" rIns="0" bIns="0" anchor="ctr">
              <a:spAutoFit/>
            </a:bodyPr>
            <a:lstStyle/>
            <a:p>
              <a:pPr defTabSz="914400" latinLnBrk="1">
                <a:defRPr/>
              </a:pPr>
              <a:r>
                <a:rPr lang="en-US" altLang="ko-KR" sz="1100" b="1" kern="0" dirty="0">
                  <a:ln w="6350">
                    <a:solidFill>
                      <a:srgbClr val="FFFF00">
                        <a:alpha val="0"/>
                      </a:srgbClr>
                    </a:solidFill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KoPub돋움체 Light" panose="00000300000000000000" pitchFamily="2" charset="-127"/>
                  <a:ea typeface="KoPub돋움체 Light" panose="00000300000000000000" pitchFamily="2" charset="-127"/>
                </a:rPr>
                <a:t>SITE</a:t>
              </a:r>
              <a:endParaRPr lang="ko-KR" altLang="en-US" sz="1100" b="1" kern="0" dirty="0">
                <a:ln w="6350">
                  <a:solidFill>
                    <a:srgbClr val="FFFF00">
                      <a:alpha val="0"/>
                    </a:srgbClr>
                  </a:solidFill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oPub돋움체 Light" panose="00000300000000000000" pitchFamily="2" charset="-127"/>
                <a:ea typeface="KoPub돋움체 Light" panose="00000300000000000000" pitchFamily="2" charset="-127"/>
              </a:endParaRPr>
            </a:p>
          </p:txBody>
        </p:sp>
      </p:grpSp>
      <p:cxnSp>
        <p:nvCxnSpPr>
          <p:cNvPr id="136" name="직선 연결선 135">
            <a:extLst>
              <a:ext uri="{FF2B5EF4-FFF2-40B4-BE49-F238E27FC236}">
                <a16:creationId xmlns:a16="http://schemas.microsoft.com/office/drawing/2014/main" xmlns="" id="{9EF03CB2-E54F-B19A-3B3A-0A6E7B4FB853}"/>
              </a:ext>
            </a:extLst>
          </p:cNvPr>
          <p:cNvCxnSpPr>
            <a:cxnSpLocks/>
          </p:cNvCxnSpPr>
          <p:nvPr/>
        </p:nvCxnSpPr>
        <p:spPr>
          <a:xfrm flipH="1">
            <a:off x="5553771" y="4499917"/>
            <a:ext cx="4575835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7" name="object 67"/>
          <p:cNvPicPr/>
          <p:nvPr/>
        </p:nvPicPr>
        <p:blipFill rotWithShape="1">
          <a:blip r:embed="rId30" cstate="print">
            <a:extLst>
              <a:ext uri="{BEBA8EAE-BF5A-486C-A8C5-ECC9F3942E4B}">
                <a14:imgProps xmlns:a14="http://schemas.microsoft.com/office/drawing/2010/main">
                  <a14:imgLayer r:embed="rId31">
                    <a14:imgEffect>
                      <a14:brightnessContrast bright="100000" contrast="100000"/>
                    </a14:imgEffect>
                  </a14:imgLayer>
                </a14:imgProps>
              </a:ext>
            </a:extLst>
          </a:blip>
          <a:srcRect t="1" r="93077" b="-1"/>
          <a:stretch/>
        </p:blipFill>
        <p:spPr>
          <a:xfrm>
            <a:off x="5896950" y="5113869"/>
            <a:ext cx="97028" cy="109219"/>
          </a:xfrm>
          <a:prstGeom prst="rect">
            <a:avLst/>
          </a:prstGeom>
        </p:spPr>
      </p:pic>
      <p:cxnSp>
        <p:nvCxnSpPr>
          <p:cNvPr id="138" name="직선 연결선 137">
            <a:extLst>
              <a:ext uri="{FF2B5EF4-FFF2-40B4-BE49-F238E27FC236}">
                <a16:creationId xmlns:a16="http://schemas.microsoft.com/office/drawing/2014/main" xmlns="" id="{9EF03CB2-E54F-B19A-3B3A-0A6E7B4FB853}"/>
              </a:ext>
            </a:extLst>
          </p:cNvPr>
          <p:cNvCxnSpPr>
            <a:cxnSpLocks/>
          </p:cNvCxnSpPr>
          <p:nvPr/>
        </p:nvCxnSpPr>
        <p:spPr>
          <a:xfrm flipH="1">
            <a:off x="5553771" y="6084093"/>
            <a:ext cx="4575835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83326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96732E47-6B4C-9686-9FF3-737FF4F94E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그림 158">
            <a:extLst>
              <a:ext uri="{FF2B5EF4-FFF2-40B4-BE49-F238E27FC236}">
                <a16:creationId xmlns:a16="http://schemas.microsoft.com/office/drawing/2014/main" xmlns="" id="{CF4374DA-4093-7D08-0C13-51FD96F7B36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7826" r="23032"/>
          <a:stretch/>
        </p:blipFill>
        <p:spPr>
          <a:xfrm>
            <a:off x="355237" y="1870515"/>
            <a:ext cx="9981339" cy="543771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9452F3F6-318C-1710-802A-E6FD95AE3804}"/>
              </a:ext>
            </a:extLst>
          </p:cNvPr>
          <p:cNvSpPr txBox="1"/>
          <p:nvPr/>
        </p:nvSpPr>
        <p:spPr>
          <a:xfrm>
            <a:off x="305346" y="222409"/>
            <a:ext cx="767845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4400" dirty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03</a:t>
            </a:r>
            <a:endParaRPr lang="ko-KR" altLang="en-US" sz="440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graphicFrame>
        <p:nvGraphicFramePr>
          <p:cNvPr id="6" name="표 5">
            <a:extLst>
              <a:ext uri="{FF2B5EF4-FFF2-40B4-BE49-F238E27FC236}">
                <a16:creationId xmlns:a16="http://schemas.microsoft.com/office/drawing/2014/main" xmlns="" id="{0465E1B7-3894-7DAA-7D65-E3A2D1C859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8586359"/>
              </p:ext>
            </p:extLst>
          </p:nvPr>
        </p:nvGraphicFramePr>
        <p:xfrm>
          <a:off x="1149164" y="333188"/>
          <a:ext cx="2324534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24534">
                  <a:extLst>
                    <a:ext uri="{9D8B030D-6E8A-4147-A177-3AD203B41FA5}">
                      <a16:colId xmlns:a16="http://schemas.microsoft.com/office/drawing/2014/main" xmlns="" val="788121512"/>
                    </a:ext>
                  </a:extLst>
                </a:gridCol>
              </a:tblGrid>
              <a:tr h="173610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사업환경분석</a:t>
                      </a: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233134021"/>
                  </a:ext>
                </a:extLst>
              </a:tr>
              <a:tr h="236952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800" b="0" dirty="0" err="1">
                          <a:solidFill>
                            <a:schemeClr val="bg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개발계획ㅣ교통</a:t>
                      </a:r>
                      <a:r>
                        <a:rPr lang="en-US" altLang="ko-KR" sz="1800" b="0" dirty="0">
                          <a:solidFill>
                            <a:schemeClr val="bg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(</a:t>
                      </a:r>
                      <a:r>
                        <a:rPr lang="ko-KR" altLang="en-US" sz="1800" b="0" dirty="0">
                          <a:solidFill>
                            <a:schemeClr val="bg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철도</a:t>
                      </a:r>
                      <a:r>
                        <a:rPr lang="en-US" altLang="ko-KR" sz="1800" b="0" dirty="0">
                          <a:solidFill>
                            <a:schemeClr val="bg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)</a:t>
                      </a:r>
                      <a:endParaRPr lang="ko-KR" altLang="en-US" sz="1800" b="0" dirty="0">
                        <a:solidFill>
                          <a:schemeClr val="bg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074091941"/>
                  </a:ext>
                </a:extLst>
              </a:tr>
            </a:tbl>
          </a:graphicData>
        </a:graphic>
      </p:graphicFrame>
      <p:sp>
        <p:nvSpPr>
          <p:cNvPr id="342" name="TextBox 341">
            <a:extLst>
              <a:ext uri="{FF2B5EF4-FFF2-40B4-BE49-F238E27FC236}">
                <a16:creationId xmlns:a16="http://schemas.microsoft.com/office/drawing/2014/main" xmlns="" id="{1A8C2E09-63A5-92C0-7312-5C1272E45904}"/>
              </a:ext>
            </a:extLst>
          </p:cNvPr>
          <p:cNvSpPr txBox="1"/>
          <p:nvPr/>
        </p:nvSpPr>
        <p:spPr>
          <a:xfrm>
            <a:off x="449263" y="1180796"/>
            <a:ext cx="9789857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algn="ctr">
              <a:lnSpc>
                <a:spcPts val="2400"/>
              </a:lnSpc>
              <a:defRPr sz="1600">
                <a:ln>
                  <a:solidFill>
                    <a:srgbClr val="9D9377">
                      <a:alpha val="0"/>
                    </a:srgbClr>
                  </a:solidFill>
                </a:ln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defRPr>
            </a:lvl1pPr>
          </a:lstStyle>
          <a:p>
            <a:r>
              <a:rPr lang="ko-KR" altLang="en-US" dirty="0" smtClean="0"/>
              <a:t>복선전철 및 </a:t>
            </a:r>
            <a:r>
              <a:rPr lang="en-US" altLang="ko-KR" dirty="0" smtClean="0"/>
              <a:t>GTX-C</a:t>
            </a:r>
            <a:r>
              <a:rPr lang="ko-KR" altLang="en-US" dirty="0" smtClean="0"/>
              <a:t>노선 추진에 따라 광역교통망 개선으로 인근 가치 상승</a:t>
            </a:r>
            <a:endParaRPr lang="en-US" altLang="ko-KR" dirty="0"/>
          </a:p>
          <a:p>
            <a:r>
              <a:rPr lang="en-US" altLang="ko-KR" sz="2000" dirty="0" smtClean="0"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GTX</a:t>
            </a:r>
            <a:r>
              <a:rPr lang="ko-KR" altLang="en-US" sz="2000" dirty="0" smtClean="0"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노선에 따른 </a:t>
            </a:r>
            <a:r>
              <a:rPr lang="ko-KR" altLang="en-US" sz="2000" dirty="0" err="1" smtClean="0"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권역별</a:t>
            </a:r>
            <a:r>
              <a:rPr lang="ko-KR" altLang="en-US" sz="2000" dirty="0" smtClean="0"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 매매가 </a:t>
            </a:r>
            <a:r>
              <a:rPr lang="ko-KR" altLang="en-US" sz="2000" dirty="0" err="1" smtClean="0"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위계시</a:t>
            </a:r>
            <a:r>
              <a:rPr lang="ko-KR" altLang="en-US" sz="2000" dirty="0" smtClean="0"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 부동산 가치 상승 가능성 有</a:t>
            </a:r>
            <a:endParaRPr lang="ko-KR" altLang="en-US" sz="2000" dirty="0"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sp>
        <p:nvSpPr>
          <p:cNvPr id="160" name="직사각형 159">
            <a:extLst>
              <a:ext uri="{FF2B5EF4-FFF2-40B4-BE49-F238E27FC236}">
                <a16:creationId xmlns:a16="http://schemas.microsoft.com/office/drawing/2014/main" xmlns="" id="{7F312B01-7F45-8329-4FFD-62CC4412A73B}"/>
              </a:ext>
            </a:extLst>
          </p:cNvPr>
          <p:cNvSpPr/>
          <p:nvPr/>
        </p:nvSpPr>
        <p:spPr>
          <a:xfrm>
            <a:off x="383355" y="1857250"/>
            <a:ext cx="9981339" cy="5438623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>
                <a:solidFill>
                  <a:schemeClr val="bg1">
                    <a:lumMod val="95000"/>
                    <a:alpha val="0"/>
                  </a:schemeClr>
                </a:solidFill>
              </a:ln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668198" y="2153961"/>
            <a:ext cx="9358228" cy="5010252"/>
            <a:chOff x="668198" y="2153961"/>
            <a:chExt cx="9358228" cy="5010252"/>
          </a:xfrm>
        </p:grpSpPr>
        <p:sp>
          <p:nvSpPr>
            <p:cNvPr id="21" name="사각형: 둥근 모서리 214">
              <a:extLst>
                <a:ext uri="{FF2B5EF4-FFF2-40B4-BE49-F238E27FC236}">
                  <a16:creationId xmlns:a16="http://schemas.microsoft.com/office/drawing/2014/main" xmlns="" id="{739DA081-EA93-144A-49F8-A79E8CDC2987}"/>
                </a:ext>
              </a:extLst>
            </p:cNvPr>
            <p:cNvSpPr/>
            <p:nvPr/>
          </p:nvSpPr>
          <p:spPr>
            <a:xfrm rot="16200000">
              <a:off x="2640223" y="1031721"/>
              <a:ext cx="1209211" cy="3969172"/>
            </a:xfrm>
            <a:prstGeom prst="roundRect">
              <a:avLst/>
            </a:prstGeom>
            <a:noFill/>
            <a:ln w="12700" cap="sq">
              <a:gradFill flip="none" rotWithShape="1">
                <a:gsLst>
                  <a:gs pos="0">
                    <a:schemeClr val="bg1">
                      <a:alpha val="0"/>
                    </a:schemeClr>
                  </a:gs>
                  <a:gs pos="50000">
                    <a:schemeClr val="bg1">
                      <a:lumMod val="75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3500000" scaled="1"/>
                <a:tileRect/>
              </a:gradFill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pc="-70" dirty="0">
                <a:ln>
                  <a:solidFill>
                    <a:schemeClr val="bg1">
                      <a:lumMod val="95000"/>
                      <a:alpha val="0"/>
                    </a:schemeClr>
                  </a:solidFill>
                </a:ln>
                <a:solidFill>
                  <a:prstClr val="white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22" name="사각형: 둥근 모서리 192">
              <a:extLst>
                <a:ext uri="{FF2B5EF4-FFF2-40B4-BE49-F238E27FC236}">
                  <a16:creationId xmlns:a16="http://schemas.microsoft.com/office/drawing/2014/main" xmlns="" id="{314A1FDB-E939-2557-29E9-8B8D1D1DFF13}"/>
                </a:ext>
              </a:extLst>
            </p:cNvPr>
            <p:cNvSpPr/>
            <p:nvPr/>
          </p:nvSpPr>
          <p:spPr>
            <a:xfrm rot="16200000">
              <a:off x="3174381" y="1821047"/>
              <a:ext cx="290452" cy="2810285"/>
            </a:xfrm>
            <a:prstGeom prst="roundRect">
              <a:avLst/>
            </a:prstGeom>
            <a:solidFill>
              <a:srgbClr val="029A45"/>
            </a:solidFill>
            <a:ln w="19050" cap="rnd">
              <a:noFill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n>
                  <a:solidFill>
                    <a:schemeClr val="bg1">
                      <a:lumMod val="95000"/>
                      <a:alpha val="0"/>
                    </a:schemeClr>
                  </a:solidFill>
                </a:ln>
                <a:latin typeface="+mn-ea"/>
              </a:endParaRPr>
            </a:p>
          </p:txBody>
        </p:sp>
        <p:grpSp>
          <p:nvGrpSpPr>
            <p:cNvPr id="23" name="그룹 22">
              <a:extLst>
                <a:ext uri="{FF2B5EF4-FFF2-40B4-BE49-F238E27FC236}">
                  <a16:creationId xmlns:a16="http://schemas.microsoft.com/office/drawing/2014/main" xmlns="" id="{E10E7387-D931-8507-623E-B695308EA77D}"/>
                </a:ext>
              </a:extLst>
            </p:cNvPr>
            <p:cNvGrpSpPr/>
            <p:nvPr/>
          </p:nvGrpSpPr>
          <p:grpSpPr>
            <a:xfrm rot="16200000">
              <a:off x="1686328" y="2931343"/>
              <a:ext cx="471222" cy="577438"/>
              <a:chOff x="6881133" y="2692066"/>
              <a:chExt cx="292591" cy="358544"/>
            </a:xfrm>
          </p:grpSpPr>
          <p:sp>
            <p:nvSpPr>
              <p:cNvPr id="24" name="타원 23">
                <a:extLst>
                  <a:ext uri="{FF2B5EF4-FFF2-40B4-BE49-F238E27FC236}">
                    <a16:creationId xmlns:a16="http://schemas.microsoft.com/office/drawing/2014/main" xmlns="" id="{34762509-4CE3-7E74-1FFB-62A61FFAE034}"/>
                  </a:ext>
                </a:extLst>
              </p:cNvPr>
              <p:cNvSpPr/>
              <p:nvPr/>
            </p:nvSpPr>
            <p:spPr>
              <a:xfrm>
                <a:off x="6881133" y="2723588"/>
                <a:ext cx="292591" cy="292591"/>
              </a:xfrm>
              <a:prstGeom prst="ellipse">
                <a:avLst/>
              </a:prstGeom>
              <a:solidFill>
                <a:schemeClr val="bg1"/>
              </a:solidFill>
              <a:ln w="50800" cap="rnd">
                <a:solidFill>
                  <a:srgbClr val="029A45"/>
                </a:solidFill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dirty="0">
                  <a:ln>
                    <a:solidFill>
                      <a:schemeClr val="bg1">
                        <a:lumMod val="9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xmlns="" id="{294C6B7A-0F1B-E733-5AE6-58A125DC2626}"/>
                  </a:ext>
                </a:extLst>
              </p:cNvPr>
              <p:cNvSpPr txBox="1"/>
              <p:nvPr/>
            </p:nvSpPr>
            <p:spPr>
              <a:xfrm rot="5400000">
                <a:off x="6851011" y="2775785"/>
                <a:ext cx="358544" cy="1911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1400" dirty="0">
                    <a:ln>
                      <a:solidFill>
                        <a:schemeClr val="bg1">
                          <a:lumMod val="9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ea"/>
                  </a:rPr>
                  <a:t>삼성</a:t>
                </a:r>
              </a:p>
            </p:txBody>
          </p:sp>
        </p:grpSp>
        <p:grpSp>
          <p:nvGrpSpPr>
            <p:cNvPr id="26" name="그룹 25">
              <a:extLst>
                <a:ext uri="{FF2B5EF4-FFF2-40B4-BE49-F238E27FC236}">
                  <a16:creationId xmlns:a16="http://schemas.microsoft.com/office/drawing/2014/main" xmlns="" id="{728FB648-FC46-D586-18BF-5E230A4198EB}"/>
                </a:ext>
              </a:extLst>
            </p:cNvPr>
            <p:cNvGrpSpPr/>
            <p:nvPr/>
          </p:nvGrpSpPr>
          <p:grpSpPr>
            <a:xfrm rot="16200000">
              <a:off x="2559561" y="2931343"/>
              <a:ext cx="471222" cy="577438"/>
              <a:chOff x="6881133" y="2692066"/>
              <a:chExt cx="292591" cy="358544"/>
            </a:xfrm>
          </p:grpSpPr>
          <p:sp>
            <p:nvSpPr>
              <p:cNvPr id="27" name="타원 26">
                <a:extLst>
                  <a:ext uri="{FF2B5EF4-FFF2-40B4-BE49-F238E27FC236}">
                    <a16:creationId xmlns:a16="http://schemas.microsoft.com/office/drawing/2014/main" xmlns="" id="{4ACE66FA-87D1-58E9-1CE6-D529293B09C6}"/>
                  </a:ext>
                </a:extLst>
              </p:cNvPr>
              <p:cNvSpPr/>
              <p:nvPr/>
            </p:nvSpPr>
            <p:spPr>
              <a:xfrm>
                <a:off x="6881133" y="2723588"/>
                <a:ext cx="292591" cy="292591"/>
              </a:xfrm>
              <a:prstGeom prst="ellipse">
                <a:avLst/>
              </a:prstGeom>
              <a:solidFill>
                <a:schemeClr val="bg1"/>
              </a:solidFill>
              <a:ln w="50800" cap="rnd">
                <a:solidFill>
                  <a:srgbClr val="029A45"/>
                </a:solidFill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dirty="0">
                  <a:ln>
                    <a:solidFill>
                      <a:schemeClr val="bg1">
                        <a:lumMod val="9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xmlns="" id="{FFCB4D2A-97ED-993D-3E83-B80D222C14BC}"/>
                  </a:ext>
                </a:extLst>
              </p:cNvPr>
              <p:cNvSpPr txBox="1"/>
              <p:nvPr/>
            </p:nvSpPr>
            <p:spPr>
              <a:xfrm rot="5400000">
                <a:off x="6851011" y="2775785"/>
                <a:ext cx="358544" cy="1911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1400" dirty="0">
                    <a:ln>
                      <a:solidFill>
                        <a:schemeClr val="bg1">
                          <a:lumMod val="9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ea"/>
                  </a:rPr>
                  <a:t>과천</a:t>
                </a:r>
              </a:p>
            </p:txBody>
          </p:sp>
        </p:grpSp>
        <p:grpSp>
          <p:nvGrpSpPr>
            <p:cNvPr id="29" name="그룹 28">
              <a:extLst>
                <a:ext uri="{FF2B5EF4-FFF2-40B4-BE49-F238E27FC236}">
                  <a16:creationId xmlns:a16="http://schemas.microsoft.com/office/drawing/2014/main" xmlns="" id="{D21050A3-D7A8-7D26-E721-36CF4954E157}"/>
                </a:ext>
              </a:extLst>
            </p:cNvPr>
            <p:cNvGrpSpPr/>
            <p:nvPr/>
          </p:nvGrpSpPr>
          <p:grpSpPr>
            <a:xfrm rot="16200000">
              <a:off x="3420323" y="2931343"/>
              <a:ext cx="471222" cy="577438"/>
              <a:chOff x="6881133" y="2692066"/>
              <a:chExt cx="292591" cy="358544"/>
            </a:xfrm>
          </p:grpSpPr>
          <p:sp>
            <p:nvSpPr>
              <p:cNvPr id="30" name="타원 29">
                <a:extLst>
                  <a:ext uri="{FF2B5EF4-FFF2-40B4-BE49-F238E27FC236}">
                    <a16:creationId xmlns:a16="http://schemas.microsoft.com/office/drawing/2014/main" xmlns="" id="{A8F2D53C-5F4C-7F40-4854-7FA4E0E1F216}"/>
                  </a:ext>
                </a:extLst>
              </p:cNvPr>
              <p:cNvSpPr/>
              <p:nvPr/>
            </p:nvSpPr>
            <p:spPr>
              <a:xfrm>
                <a:off x="6881133" y="2723588"/>
                <a:ext cx="292591" cy="292591"/>
              </a:xfrm>
              <a:prstGeom prst="ellipse">
                <a:avLst/>
              </a:prstGeom>
              <a:solidFill>
                <a:schemeClr val="bg1"/>
              </a:solidFill>
              <a:ln w="50800" cap="rnd">
                <a:solidFill>
                  <a:srgbClr val="029A45"/>
                </a:solidFill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dirty="0">
                  <a:ln>
                    <a:solidFill>
                      <a:schemeClr val="bg1">
                        <a:lumMod val="9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xmlns="" id="{950766CA-D50E-A186-4202-89662F6BC9B1}"/>
                  </a:ext>
                </a:extLst>
              </p:cNvPr>
              <p:cNvSpPr txBox="1"/>
              <p:nvPr/>
            </p:nvSpPr>
            <p:spPr>
              <a:xfrm rot="5400000">
                <a:off x="6851011" y="2775785"/>
                <a:ext cx="358544" cy="1911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1400" dirty="0">
                    <a:ln>
                      <a:solidFill>
                        <a:schemeClr val="bg1">
                          <a:lumMod val="9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ea"/>
                  </a:rPr>
                  <a:t>수원</a:t>
                </a:r>
              </a:p>
            </p:txBody>
          </p:sp>
        </p:grpSp>
        <p:grpSp>
          <p:nvGrpSpPr>
            <p:cNvPr id="32" name="그룹 31">
              <a:extLst>
                <a:ext uri="{FF2B5EF4-FFF2-40B4-BE49-F238E27FC236}">
                  <a16:creationId xmlns:a16="http://schemas.microsoft.com/office/drawing/2014/main" xmlns="" id="{6959F743-D63D-9A09-EF94-2B5A27C6C87B}"/>
                </a:ext>
              </a:extLst>
            </p:cNvPr>
            <p:cNvGrpSpPr/>
            <p:nvPr/>
          </p:nvGrpSpPr>
          <p:grpSpPr>
            <a:xfrm rot="16200000">
              <a:off x="2961665" y="1558344"/>
              <a:ext cx="570178" cy="3323451"/>
              <a:chOff x="6850412" y="989801"/>
              <a:chExt cx="354035" cy="2063607"/>
            </a:xfrm>
          </p:grpSpPr>
          <p:sp>
            <p:nvSpPr>
              <p:cNvPr id="33" name="타원 32">
                <a:extLst>
                  <a:ext uri="{FF2B5EF4-FFF2-40B4-BE49-F238E27FC236}">
                    <a16:creationId xmlns:a16="http://schemas.microsoft.com/office/drawing/2014/main" xmlns="" id="{413834F8-4BA9-1E10-CF4B-F953CD600479}"/>
                  </a:ext>
                </a:extLst>
              </p:cNvPr>
              <p:cNvSpPr/>
              <p:nvPr/>
            </p:nvSpPr>
            <p:spPr>
              <a:xfrm rot="5400000">
                <a:off x="6850411" y="989803"/>
                <a:ext cx="354037" cy="354033"/>
              </a:xfrm>
              <a:prstGeom prst="ellipse">
                <a:avLst/>
              </a:prstGeom>
              <a:solidFill>
                <a:schemeClr val="bg1"/>
              </a:solidFill>
              <a:ln w="50800" cap="rnd">
                <a:solidFill>
                  <a:srgbClr val="029A45"/>
                </a:solidFill>
                <a:round/>
              </a:ln>
              <a:effectLst>
                <a:glow rad="63500">
                  <a:schemeClr val="bg1"/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dirty="0">
                  <a:ln>
                    <a:solidFill>
                      <a:schemeClr val="bg1">
                        <a:lumMod val="9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34" name="타원 33">
                <a:extLst>
                  <a:ext uri="{FF2B5EF4-FFF2-40B4-BE49-F238E27FC236}">
                    <a16:creationId xmlns:a16="http://schemas.microsoft.com/office/drawing/2014/main" xmlns="" id="{6E338EFD-C27D-7BB9-E359-3777841159F0}"/>
                  </a:ext>
                </a:extLst>
              </p:cNvPr>
              <p:cNvSpPr/>
              <p:nvPr/>
            </p:nvSpPr>
            <p:spPr>
              <a:xfrm>
                <a:off x="6850412" y="2692866"/>
                <a:ext cx="354035" cy="354035"/>
              </a:xfrm>
              <a:prstGeom prst="ellipse">
                <a:avLst/>
              </a:prstGeom>
              <a:solidFill>
                <a:schemeClr val="bg1"/>
              </a:solidFill>
              <a:ln w="50800" cap="rnd">
                <a:solidFill>
                  <a:srgbClr val="029A45"/>
                </a:solidFill>
                <a:round/>
              </a:ln>
              <a:effectLst>
                <a:glow rad="63500">
                  <a:schemeClr val="bg1"/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dirty="0">
                  <a:ln>
                    <a:solidFill>
                      <a:schemeClr val="bg1">
                        <a:lumMod val="9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xmlns="" id="{83C05BE7-D985-DAAF-DE3F-F3776280E3D7}"/>
                  </a:ext>
                </a:extLst>
              </p:cNvPr>
              <p:cNvSpPr txBox="1"/>
              <p:nvPr/>
            </p:nvSpPr>
            <p:spPr>
              <a:xfrm rot="5400000">
                <a:off x="6854813" y="2778583"/>
                <a:ext cx="358544" cy="1911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1400" b="1" dirty="0">
                    <a:ln>
                      <a:solidFill>
                        <a:schemeClr val="bg1">
                          <a:lumMod val="9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ea"/>
                  </a:rPr>
                  <a:t>천안</a:t>
                </a:r>
              </a:p>
            </p:txBody>
          </p:sp>
        </p:grpSp>
        <p:cxnSp>
          <p:nvCxnSpPr>
            <p:cNvPr id="36" name="직선 화살표 연결선 35">
              <a:extLst>
                <a:ext uri="{FF2B5EF4-FFF2-40B4-BE49-F238E27FC236}">
                  <a16:creationId xmlns:a16="http://schemas.microsoft.com/office/drawing/2014/main" xmlns="" id="{0DF16BC1-7A34-0C20-3D50-BC33FC1355F2}"/>
                </a:ext>
              </a:extLst>
            </p:cNvPr>
            <p:cNvCxnSpPr/>
            <p:nvPr/>
          </p:nvCxnSpPr>
          <p:spPr>
            <a:xfrm rot="16200000">
              <a:off x="2353646" y="3097997"/>
              <a:ext cx="0" cy="244688"/>
            </a:xfrm>
            <a:prstGeom prst="straightConnector1">
              <a:avLst/>
            </a:prstGeom>
            <a:ln w="31750">
              <a:solidFill>
                <a:schemeClr val="bg1"/>
              </a:solidFill>
              <a:prstDash val="sysDot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직선 화살표 연결선 36">
              <a:extLst>
                <a:ext uri="{FF2B5EF4-FFF2-40B4-BE49-F238E27FC236}">
                  <a16:creationId xmlns:a16="http://schemas.microsoft.com/office/drawing/2014/main" xmlns="" id="{8A9F8FCE-51AA-DA62-615F-49980EDF9F17}"/>
                </a:ext>
              </a:extLst>
            </p:cNvPr>
            <p:cNvCxnSpPr/>
            <p:nvPr/>
          </p:nvCxnSpPr>
          <p:spPr>
            <a:xfrm rot="16200000">
              <a:off x="3221468" y="3097997"/>
              <a:ext cx="0" cy="244688"/>
            </a:xfrm>
            <a:prstGeom prst="straightConnector1">
              <a:avLst/>
            </a:prstGeom>
            <a:ln w="31750">
              <a:solidFill>
                <a:schemeClr val="bg1"/>
              </a:solidFill>
              <a:prstDash val="sysDot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직선 화살표 연결선 37">
              <a:extLst>
                <a:ext uri="{FF2B5EF4-FFF2-40B4-BE49-F238E27FC236}">
                  <a16:creationId xmlns:a16="http://schemas.microsoft.com/office/drawing/2014/main" xmlns="" id="{1DBC7959-34D1-CEF6-4A52-8C397C0BDD04}"/>
                </a:ext>
              </a:extLst>
            </p:cNvPr>
            <p:cNvCxnSpPr/>
            <p:nvPr/>
          </p:nvCxnSpPr>
          <p:spPr>
            <a:xfrm rot="16200000">
              <a:off x="4141425" y="3097997"/>
              <a:ext cx="0" cy="244688"/>
            </a:xfrm>
            <a:prstGeom prst="straightConnector1">
              <a:avLst/>
            </a:prstGeom>
            <a:ln w="31750">
              <a:solidFill>
                <a:schemeClr val="bg1"/>
              </a:solidFill>
              <a:prstDash val="sysDot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9" name="그룹 38">
              <a:extLst>
                <a:ext uri="{FF2B5EF4-FFF2-40B4-BE49-F238E27FC236}">
                  <a16:creationId xmlns:a16="http://schemas.microsoft.com/office/drawing/2014/main" xmlns="" id="{C6E53D2B-A21C-4C5D-C2E7-3505E39163B7}"/>
                </a:ext>
              </a:extLst>
            </p:cNvPr>
            <p:cNvGrpSpPr/>
            <p:nvPr/>
          </p:nvGrpSpPr>
          <p:grpSpPr>
            <a:xfrm rot="16200000">
              <a:off x="3142478" y="1327520"/>
              <a:ext cx="203994" cy="2785532"/>
              <a:chOff x="1731962" y="2741576"/>
              <a:chExt cx="203994" cy="2785532"/>
            </a:xfrm>
          </p:grpSpPr>
          <p:cxnSp>
            <p:nvCxnSpPr>
              <p:cNvPr id="40" name="직선 연결선 39">
                <a:extLst>
                  <a:ext uri="{FF2B5EF4-FFF2-40B4-BE49-F238E27FC236}">
                    <a16:creationId xmlns:a16="http://schemas.microsoft.com/office/drawing/2014/main" xmlns="" id="{93C47675-0C50-39A9-8852-B005369F945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835150" y="2741576"/>
                <a:ext cx="0" cy="2785532"/>
              </a:xfrm>
              <a:prstGeom prst="line">
                <a:avLst/>
              </a:prstGeom>
              <a:ln w="12700">
                <a:solidFill>
                  <a:srgbClr val="029A45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직선 연결선 40">
                <a:extLst>
                  <a:ext uri="{FF2B5EF4-FFF2-40B4-BE49-F238E27FC236}">
                    <a16:creationId xmlns:a16="http://schemas.microsoft.com/office/drawing/2014/main" xmlns="" id="{91EF136B-E1C1-6A99-8399-23C745BE9D4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731962" y="2741576"/>
                <a:ext cx="203994" cy="0"/>
              </a:xfrm>
              <a:prstGeom prst="line">
                <a:avLst/>
              </a:prstGeom>
              <a:ln w="19050">
                <a:solidFill>
                  <a:srgbClr val="029A4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직선 연결선 41">
                <a:extLst>
                  <a:ext uri="{FF2B5EF4-FFF2-40B4-BE49-F238E27FC236}">
                    <a16:creationId xmlns:a16="http://schemas.microsoft.com/office/drawing/2014/main" xmlns="" id="{9CC62471-8FC0-692D-59CF-9E24BBF8C7F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731962" y="5527108"/>
                <a:ext cx="203994" cy="0"/>
              </a:xfrm>
              <a:prstGeom prst="line">
                <a:avLst/>
              </a:prstGeom>
              <a:ln w="19050">
                <a:solidFill>
                  <a:srgbClr val="029A4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xmlns="" id="{A15E8360-494C-A178-8A01-23BA30E0E683}"/>
                </a:ext>
              </a:extLst>
            </p:cNvPr>
            <p:cNvSpPr txBox="1"/>
            <p:nvPr/>
          </p:nvSpPr>
          <p:spPr>
            <a:xfrm>
              <a:off x="2711791" y="2569610"/>
              <a:ext cx="94107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400" b="1" dirty="0">
                  <a:ln>
                    <a:solidFill>
                      <a:schemeClr val="bg1">
                        <a:lumMod val="95000"/>
                        <a:alpha val="0"/>
                      </a:schemeClr>
                    </a:solidFill>
                  </a:ln>
                  <a:solidFill>
                    <a:srgbClr val="029A45"/>
                  </a:solidFill>
                  <a:effectLst>
                    <a:glow rad="114300">
                      <a:schemeClr val="bg1">
                        <a:alpha val="90000"/>
                      </a:schemeClr>
                    </a:glow>
                  </a:effectLst>
                  <a:latin typeface="+mn-ea"/>
                </a:rPr>
                <a:t>약 </a:t>
              </a:r>
              <a:r>
                <a:rPr lang="en-US" altLang="ko-KR" sz="1400" b="1" dirty="0">
                  <a:ln>
                    <a:solidFill>
                      <a:schemeClr val="bg1">
                        <a:lumMod val="95000"/>
                        <a:alpha val="0"/>
                      </a:schemeClr>
                    </a:solidFill>
                  </a:ln>
                  <a:solidFill>
                    <a:srgbClr val="029A45"/>
                  </a:solidFill>
                  <a:effectLst>
                    <a:glow rad="114300">
                      <a:schemeClr val="bg1">
                        <a:alpha val="90000"/>
                      </a:schemeClr>
                    </a:glow>
                  </a:effectLst>
                  <a:latin typeface="+mn-ea"/>
                </a:rPr>
                <a:t>50</a:t>
              </a:r>
              <a:r>
                <a:rPr lang="ko-KR" altLang="en-US" sz="1400" b="1" dirty="0">
                  <a:ln>
                    <a:solidFill>
                      <a:schemeClr val="bg1">
                        <a:lumMod val="95000"/>
                        <a:alpha val="0"/>
                      </a:schemeClr>
                    </a:solidFill>
                  </a:ln>
                  <a:solidFill>
                    <a:srgbClr val="029A45"/>
                  </a:solidFill>
                  <a:effectLst>
                    <a:glow rad="114300">
                      <a:schemeClr val="bg1">
                        <a:alpha val="90000"/>
                      </a:schemeClr>
                    </a:glow>
                  </a:effectLst>
                  <a:latin typeface="+mn-ea"/>
                </a:rPr>
                <a:t>분</a:t>
              </a:r>
            </a:p>
          </p:txBody>
        </p:sp>
        <p:sp>
          <p:nvSpPr>
            <p:cNvPr id="44" name="사각형: 둥근 모서리 197">
              <a:extLst>
                <a:ext uri="{FF2B5EF4-FFF2-40B4-BE49-F238E27FC236}">
                  <a16:creationId xmlns:a16="http://schemas.microsoft.com/office/drawing/2014/main" xmlns="" id="{3A8B762A-30EA-9FAC-5195-EAAA1B0E61D1}"/>
                </a:ext>
              </a:extLst>
            </p:cNvPr>
            <p:cNvSpPr/>
            <p:nvPr/>
          </p:nvSpPr>
          <p:spPr>
            <a:xfrm>
              <a:off x="668198" y="2160582"/>
              <a:ext cx="1716561" cy="324689"/>
            </a:xfrm>
            <a:prstGeom prst="roundRect">
              <a:avLst/>
            </a:prstGeom>
            <a:solidFill>
              <a:srgbClr val="029A45"/>
            </a:solidFill>
            <a:ln w="19050" cap="rnd">
              <a:solidFill>
                <a:schemeClr val="bg1"/>
              </a:solidFill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b="1" spc="-70" dirty="0">
                  <a:ln>
                    <a:solidFill>
                      <a:schemeClr val="bg1">
                        <a:lumMod val="95000"/>
                        <a:alpha val="0"/>
                      </a:schemeClr>
                    </a:solidFill>
                  </a:ln>
                  <a:latin typeface="+mn-ea"/>
                </a:rPr>
                <a:t>GTX-C</a:t>
              </a:r>
              <a:r>
                <a:rPr lang="en-US" altLang="ko-KR" sz="1100" b="1" spc="-70">
                  <a:ln>
                    <a:solidFill>
                      <a:schemeClr val="bg1">
                        <a:lumMod val="95000"/>
                        <a:alpha val="0"/>
                      </a:schemeClr>
                    </a:solidFill>
                  </a:ln>
                  <a:latin typeface="+mn-ea"/>
                </a:rPr>
                <a:t>(</a:t>
              </a:r>
              <a:r>
                <a:rPr lang="ko-KR" altLang="en-US" sz="1100" b="1" spc="-70" dirty="0">
                  <a:ln>
                    <a:solidFill>
                      <a:schemeClr val="bg1">
                        <a:lumMod val="95000"/>
                        <a:alpha val="0"/>
                      </a:schemeClr>
                    </a:solidFill>
                  </a:ln>
                  <a:latin typeface="+mn-ea"/>
                </a:rPr>
                <a:t>추진중</a:t>
              </a:r>
              <a:r>
                <a:rPr lang="en-US" altLang="ko-KR" sz="1100" b="1" spc="-70" dirty="0">
                  <a:ln>
                    <a:solidFill>
                      <a:schemeClr val="bg1">
                        <a:lumMod val="95000"/>
                        <a:alpha val="0"/>
                      </a:schemeClr>
                    </a:solidFill>
                  </a:ln>
                  <a:latin typeface="+mn-ea"/>
                </a:rPr>
                <a:t>)</a:t>
              </a:r>
              <a:endParaRPr lang="ko-KR" altLang="en-US" sz="1400" b="1" spc="-70" dirty="0">
                <a:ln>
                  <a:solidFill>
                    <a:schemeClr val="bg1">
                      <a:lumMod val="95000"/>
                      <a:alpha val="0"/>
                    </a:schemeClr>
                  </a:solidFill>
                </a:ln>
                <a:latin typeface="+mn-ea"/>
              </a:endParaRPr>
            </a:p>
          </p:txBody>
        </p:sp>
        <p:sp>
          <p:nvSpPr>
            <p:cNvPr id="45" name="사각형: 둥근 모서리 298">
              <a:extLst>
                <a:ext uri="{FF2B5EF4-FFF2-40B4-BE49-F238E27FC236}">
                  <a16:creationId xmlns:a16="http://schemas.microsoft.com/office/drawing/2014/main" xmlns="" id="{9542651F-2399-3918-678D-CAC6982D2902}"/>
                </a:ext>
              </a:extLst>
            </p:cNvPr>
            <p:cNvSpPr/>
            <p:nvPr/>
          </p:nvSpPr>
          <p:spPr>
            <a:xfrm rot="16200000">
              <a:off x="2640223" y="4575022"/>
              <a:ext cx="1209211" cy="3969172"/>
            </a:xfrm>
            <a:prstGeom prst="roundRect">
              <a:avLst/>
            </a:prstGeom>
            <a:noFill/>
            <a:ln w="12700" cap="sq">
              <a:gradFill flip="none" rotWithShape="1">
                <a:gsLst>
                  <a:gs pos="0">
                    <a:schemeClr val="bg1">
                      <a:alpha val="0"/>
                    </a:schemeClr>
                  </a:gs>
                  <a:gs pos="50000">
                    <a:schemeClr val="bg1">
                      <a:lumMod val="75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3500000" scaled="1"/>
                <a:tileRect/>
              </a:gradFill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pc="-70" dirty="0">
                <a:ln>
                  <a:solidFill>
                    <a:schemeClr val="bg1">
                      <a:lumMod val="95000"/>
                      <a:alpha val="0"/>
                    </a:schemeClr>
                  </a:solidFill>
                </a:ln>
                <a:solidFill>
                  <a:prstClr val="white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46" name="사각형: 둥근 모서리 299">
              <a:extLst>
                <a:ext uri="{FF2B5EF4-FFF2-40B4-BE49-F238E27FC236}">
                  <a16:creationId xmlns:a16="http://schemas.microsoft.com/office/drawing/2014/main" xmlns="" id="{92ADF414-2A5C-A02E-65A1-8DBA7858FA43}"/>
                </a:ext>
              </a:extLst>
            </p:cNvPr>
            <p:cNvSpPr/>
            <p:nvPr/>
          </p:nvSpPr>
          <p:spPr>
            <a:xfrm rot="16200000">
              <a:off x="3174381" y="5364348"/>
              <a:ext cx="290452" cy="2810285"/>
            </a:xfrm>
            <a:prstGeom prst="roundRect">
              <a:avLst/>
            </a:prstGeom>
            <a:solidFill>
              <a:srgbClr val="B686DA"/>
            </a:solidFill>
            <a:ln w="19050" cap="rnd">
              <a:noFill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n>
                  <a:solidFill>
                    <a:schemeClr val="bg1">
                      <a:lumMod val="95000"/>
                      <a:alpha val="0"/>
                    </a:schemeClr>
                  </a:solidFill>
                </a:ln>
                <a:latin typeface="+mn-ea"/>
              </a:endParaRPr>
            </a:p>
          </p:txBody>
        </p:sp>
        <p:sp>
          <p:nvSpPr>
            <p:cNvPr id="47" name="타원 46">
              <a:extLst>
                <a:ext uri="{FF2B5EF4-FFF2-40B4-BE49-F238E27FC236}">
                  <a16:creationId xmlns:a16="http://schemas.microsoft.com/office/drawing/2014/main" xmlns="" id="{F89AF87C-7D79-8C1F-C125-FAF63C1A9042}"/>
                </a:ext>
              </a:extLst>
            </p:cNvPr>
            <p:cNvSpPr/>
            <p:nvPr/>
          </p:nvSpPr>
          <p:spPr>
            <a:xfrm rot="16200000">
              <a:off x="1683986" y="6527753"/>
              <a:ext cx="471222" cy="471220"/>
            </a:xfrm>
            <a:prstGeom prst="ellipse">
              <a:avLst/>
            </a:prstGeom>
            <a:solidFill>
              <a:schemeClr val="bg1"/>
            </a:solidFill>
            <a:ln w="50800" cap="rnd">
              <a:solidFill>
                <a:srgbClr val="029A45"/>
              </a:solidFill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dirty="0">
                <a:ln>
                  <a:solidFill>
                    <a:schemeClr val="bg1">
                      <a:lumMod val="9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endParaRPr>
            </a:p>
          </p:txBody>
        </p:sp>
        <p:grpSp>
          <p:nvGrpSpPr>
            <p:cNvPr id="48" name="그룹 47">
              <a:extLst>
                <a:ext uri="{FF2B5EF4-FFF2-40B4-BE49-F238E27FC236}">
                  <a16:creationId xmlns:a16="http://schemas.microsoft.com/office/drawing/2014/main" xmlns="" id="{C510EC31-CC3C-34AE-94AB-3B1223937299}"/>
                </a:ext>
              </a:extLst>
            </p:cNvPr>
            <p:cNvGrpSpPr/>
            <p:nvPr/>
          </p:nvGrpSpPr>
          <p:grpSpPr>
            <a:xfrm rot="16200000">
              <a:off x="2559561" y="6474644"/>
              <a:ext cx="471222" cy="577438"/>
              <a:chOff x="6881133" y="2692066"/>
              <a:chExt cx="292591" cy="358544"/>
            </a:xfrm>
          </p:grpSpPr>
          <p:sp>
            <p:nvSpPr>
              <p:cNvPr id="49" name="타원 48">
                <a:extLst>
                  <a:ext uri="{FF2B5EF4-FFF2-40B4-BE49-F238E27FC236}">
                    <a16:creationId xmlns:a16="http://schemas.microsoft.com/office/drawing/2014/main" xmlns="" id="{9304D051-877A-C6D0-7641-5DAC6DD73DF8}"/>
                  </a:ext>
                </a:extLst>
              </p:cNvPr>
              <p:cNvSpPr/>
              <p:nvPr/>
            </p:nvSpPr>
            <p:spPr>
              <a:xfrm>
                <a:off x="6881133" y="2723588"/>
                <a:ext cx="292591" cy="292591"/>
              </a:xfrm>
              <a:prstGeom prst="ellipse">
                <a:avLst/>
              </a:prstGeom>
              <a:solidFill>
                <a:schemeClr val="bg1"/>
              </a:solidFill>
              <a:ln w="50800" cap="rnd">
                <a:solidFill>
                  <a:srgbClr val="B686DA"/>
                </a:solidFill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dirty="0">
                  <a:ln>
                    <a:solidFill>
                      <a:schemeClr val="bg1">
                        <a:lumMod val="9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xmlns="" id="{871B3EC3-B12E-228E-A3D9-33CFFAFBC139}"/>
                  </a:ext>
                </a:extLst>
              </p:cNvPr>
              <p:cNvSpPr txBox="1"/>
              <p:nvPr/>
            </p:nvSpPr>
            <p:spPr>
              <a:xfrm rot="5400000">
                <a:off x="6851011" y="2775785"/>
                <a:ext cx="358544" cy="1911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1400" dirty="0">
                    <a:ln>
                      <a:solidFill>
                        <a:schemeClr val="bg1">
                          <a:lumMod val="9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ea"/>
                  </a:rPr>
                  <a:t>서창</a:t>
                </a:r>
              </a:p>
            </p:txBody>
          </p:sp>
        </p:grpSp>
        <p:grpSp>
          <p:nvGrpSpPr>
            <p:cNvPr id="51" name="그룹 50">
              <a:extLst>
                <a:ext uri="{FF2B5EF4-FFF2-40B4-BE49-F238E27FC236}">
                  <a16:creationId xmlns:a16="http://schemas.microsoft.com/office/drawing/2014/main" xmlns="" id="{D0B8B627-5097-CE01-F573-5C54161DC110}"/>
                </a:ext>
              </a:extLst>
            </p:cNvPr>
            <p:cNvGrpSpPr/>
            <p:nvPr/>
          </p:nvGrpSpPr>
          <p:grpSpPr>
            <a:xfrm rot="16200000">
              <a:off x="3420323" y="6474644"/>
              <a:ext cx="471222" cy="577438"/>
              <a:chOff x="6881133" y="2692066"/>
              <a:chExt cx="292591" cy="358544"/>
            </a:xfrm>
          </p:grpSpPr>
          <p:sp>
            <p:nvSpPr>
              <p:cNvPr id="52" name="타원 51">
                <a:extLst>
                  <a:ext uri="{FF2B5EF4-FFF2-40B4-BE49-F238E27FC236}">
                    <a16:creationId xmlns:a16="http://schemas.microsoft.com/office/drawing/2014/main" xmlns="" id="{578E8691-922C-1616-B554-B10338729ACB}"/>
                  </a:ext>
                </a:extLst>
              </p:cNvPr>
              <p:cNvSpPr/>
              <p:nvPr/>
            </p:nvSpPr>
            <p:spPr>
              <a:xfrm>
                <a:off x="6881133" y="2723588"/>
                <a:ext cx="292591" cy="292591"/>
              </a:xfrm>
              <a:prstGeom prst="ellipse">
                <a:avLst/>
              </a:prstGeom>
              <a:solidFill>
                <a:schemeClr val="bg1"/>
              </a:solidFill>
              <a:ln w="50800" cap="rnd">
                <a:solidFill>
                  <a:srgbClr val="B686DA"/>
                </a:solidFill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dirty="0">
                  <a:ln>
                    <a:solidFill>
                      <a:schemeClr val="bg1">
                        <a:lumMod val="9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xmlns="" id="{367F381B-072C-8DD3-C2C5-8FD66F0E6CEB}"/>
                  </a:ext>
                </a:extLst>
              </p:cNvPr>
              <p:cNvSpPr txBox="1"/>
              <p:nvPr/>
            </p:nvSpPr>
            <p:spPr>
              <a:xfrm rot="5400000">
                <a:off x="6851011" y="2775785"/>
                <a:ext cx="358544" cy="1911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1400">
                    <a:ln>
                      <a:solidFill>
                        <a:schemeClr val="bg1">
                          <a:lumMod val="9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ea"/>
                  </a:rPr>
                  <a:t>청주</a:t>
                </a:r>
                <a:endParaRPr lang="ko-KR" altLang="en-US" sz="1400" dirty="0">
                  <a:ln>
                    <a:solidFill>
                      <a:schemeClr val="bg1">
                        <a:lumMod val="9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endParaRPr>
              </a:p>
            </p:txBody>
          </p:sp>
        </p:grpSp>
        <p:grpSp>
          <p:nvGrpSpPr>
            <p:cNvPr id="54" name="그룹 53">
              <a:extLst>
                <a:ext uri="{FF2B5EF4-FFF2-40B4-BE49-F238E27FC236}">
                  <a16:creationId xmlns:a16="http://schemas.microsoft.com/office/drawing/2014/main" xmlns="" id="{2D7E7562-D939-E9C2-A0F5-BCD7DFD9AD14}"/>
                </a:ext>
              </a:extLst>
            </p:cNvPr>
            <p:cNvGrpSpPr/>
            <p:nvPr/>
          </p:nvGrpSpPr>
          <p:grpSpPr>
            <a:xfrm rot="16200000">
              <a:off x="4323084" y="6473541"/>
              <a:ext cx="570178" cy="579658"/>
              <a:chOff x="6850412" y="2686978"/>
              <a:chExt cx="354035" cy="359923"/>
            </a:xfrm>
          </p:grpSpPr>
          <p:sp>
            <p:nvSpPr>
              <p:cNvPr id="55" name="타원 54">
                <a:extLst>
                  <a:ext uri="{FF2B5EF4-FFF2-40B4-BE49-F238E27FC236}">
                    <a16:creationId xmlns:a16="http://schemas.microsoft.com/office/drawing/2014/main" xmlns="" id="{F80021D5-883B-7E6F-4409-6D94340F2A97}"/>
                  </a:ext>
                </a:extLst>
              </p:cNvPr>
              <p:cNvSpPr/>
              <p:nvPr/>
            </p:nvSpPr>
            <p:spPr>
              <a:xfrm>
                <a:off x="6850412" y="2692866"/>
                <a:ext cx="354035" cy="354035"/>
              </a:xfrm>
              <a:prstGeom prst="ellipse">
                <a:avLst/>
              </a:prstGeom>
              <a:solidFill>
                <a:schemeClr val="bg1"/>
              </a:solidFill>
              <a:ln w="50800" cap="rnd">
                <a:solidFill>
                  <a:srgbClr val="B686DA"/>
                </a:solidFill>
                <a:round/>
              </a:ln>
              <a:effectLst>
                <a:glow rad="63500">
                  <a:schemeClr val="bg1"/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dirty="0">
                  <a:ln>
                    <a:solidFill>
                      <a:schemeClr val="bg1">
                        <a:lumMod val="9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xmlns="" id="{64A9C742-6FA3-3C93-44CA-91E96D239AAA}"/>
                  </a:ext>
                </a:extLst>
              </p:cNvPr>
              <p:cNvSpPr txBox="1"/>
              <p:nvPr/>
            </p:nvSpPr>
            <p:spPr>
              <a:xfrm rot="5400000">
                <a:off x="6851014" y="2703811"/>
                <a:ext cx="358544" cy="3248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1400" b="1" dirty="0">
                    <a:ln>
                      <a:solidFill>
                        <a:schemeClr val="bg1">
                          <a:lumMod val="9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ea"/>
                  </a:rPr>
                  <a:t>청주</a:t>
                </a:r>
                <a:endParaRPr lang="en-US" altLang="ko-KR" sz="1400" b="1" dirty="0">
                  <a:ln>
                    <a:solidFill>
                      <a:schemeClr val="bg1">
                        <a:lumMod val="9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endParaRPr>
              </a:p>
              <a:p>
                <a:pPr algn="ctr"/>
                <a:r>
                  <a:rPr lang="ko-KR" altLang="en-US" sz="1400" b="1" dirty="0">
                    <a:ln>
                      <a:solidFill>
                        <a:schemeClr val="bg1">
                          <a:lumMod val="9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ea"/>
                  </a:rPr>
                  <a:t>공항</a:t>
                </a:r>
              </a:p>
            </p:txBody>
          </p:sp>
        </p:grpSp>
        <p:cxnSp>
          <p:nvCxnSpPr>
            <p:cNvPr id="57" name="직선 화살표 연결선 56">
              <a:extLst>
                <a:ext uri="{FF2B5EF4-FFF2-40B4-BE49-F238E27FC236}">
                  <a16:creationId xmlns:a16="http://schemas.microsoft.com/office/drawing/2014/main" xmlns="" id="{5B7516B7-918D-0E8F-DE98-775C7B19D740}"/>
                </a:ext>
              </a:extLst>
            </p:cNvPr>
            <p:cNvCxnSpPr/>
            <p:nvPr/>
          </p:nvCxnSpPr>
          <p:spPr>
            <a:xfrm rot="16200000">
              <a:off x="2353646" y="6641298"/>
              <a:ext cx="0" cy="244688"/>
            </a:xfrm>
            <a:prstGeom prst="straightConnector1">
              <a:avLst/>
            </a:prstGeom>
            <a:ln w="31750">
              <a:solidFill>
                <a:schemeClr val="bg1"/>
              </a:solidFill>
              <a:prstDash val="sysDot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직선 화살표 연결선 57">
              <a:extLst>
                <a:ext uri="{FF2B5EF4-FFF2-40B4-BE49-F238E27FC236}">
                  <a16:creationId xmlns:a16="http://schemas.microsoft.com/office/drawing/2014/main" xmlns="" id="{697E99AA-A835-F398-9369-3F79F358522C}"/>
                </a:ext>
              </a:extLst>
            </p:cNvPr>
            <p:cNvCxnSpPr/>
            <p:nvPr/>
          </p:nvCxnSpPr>
          <p:spPr>
            <a:xfrm rot="16200000">
              <a:off x="3221468" y="6641298"/>
              <a:ext cx="0" cy="244688"/>
            </a:xfrm>
            <a:prstGeom prst="straightConnector1">
              <a:avLst/>
            </a:prstGeom>
            <a:ln w="31750">
              <a:solidFill>
                <a:schemeClr val="bg1"/>
              </a:solidFill>
              <a:prstDash val="sysDot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직선 화살표 연결선 58">
              <a:extLst>
                <a:ext uri="{FF2B5EF4-FFF2-40B4-BE49-F238E27FC236}">
                  <a16:creationId xmlns:a16="http://schemas.microsoft.com/office/drawing/2014/main" xmlns="" id="{67060A5A-D12F-FA3D-31E0-0DB0E08AA97B}"/>
                </a:ext>
              </a:extLst>
            </p:cNvPr>
            <p:cNvCxnSpPr/>
            <p:nvPr/>
          </p:nvCxnSpPr>
          <p:spPr>
            <a:xfrm rot="16200000">
              <a:off x="4141425" y="6641298"/>
              <a:ext cx="0" cy="244688"/>
            </a:xfrm>
            <a:prstGeom prst="straightConnector1">
              <a:avLst/>
            </a:prstGeom>
            <a:ln w="31750">
              <a:solidFill>
                <a:schemeClr val="bg1"/>
              </a:solidFill>
              <a:prstDash val="sysDot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0" name="그룹 59">
              <a:extLst>
                <a:ext uri="{FF2B5EF4-FFF2-40B4-BE49-F238E27FC236}">
                  <a16:creationId xmlns:a16="http://schemas.microsoft.com/office/drawing/2014/main" xmlns="" id="{2A76CBB4-08EC-382C-4FD3-6818A5920CF7}"/>
                </a:ext>
              </a:extLst>
            </p:cNvPr>
            <p:cNvGrpSpPr/>
            <p:nvPr/>
          </p:nvGrpSpPr>
          <p:grpSpPr>
            <a:xfrm rot="16200000">
              <a:off x="3142478" y="4870821"/>
              <a:ext cx="203994" cy="2785532"/>
              <a:chOff x="1731962" y="2741576"/>
              <a:chExt cx="203994" cy="2785532"/>
            </a:xfrm>
          </p:grpSpPr>
          <p:cxnSp>
            <p:nvCxnSpPr>
              <p:cNvPr id="61" name="직선 연결선 60">
                <a:extLst>
                  <a:ext uri="{FF2B5EF4-FFF2-40B4-BE49-F238E27FC236}">
                    <a16:creationId xmlns:a16="http://schemas.microsoft.com/office/drawing/2014/main" xmlns="" id="{56F45FAC-16F1-9E3F-8F73-022DDF86535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835150" y="2741576"/>
                <a:ext cx="0" cy="2785532"/>
              </a:xfrm>
              <a:prstGeom prst="line">
                <a:avLst/>
              </a:prstGeom>
              <a:ln w="12700">
                <a:solidFill>
                  <a:srgbClr val="B686DA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직선 연결선 61">
                <a:extLst>
                  <a:ext uri="{FF2B5EF4-FFF2-40B4-BE49-F238E27FC236}">
                    <a16:creationId xmlns:a16="http://schemas.microsoft.com/office/drawing/2014/main" xmlns="" id="{8C0D8882-8B5E-709F-20B8-E33B8FDD3DF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731962" y="2741576"/>
                <a:ext cx="203994" cy="0"/>
              </a:xfrm>
              <a:prstGeom prst="line">
                <a:avLst/>
              </a:prstGeom>
              <a:ln w="19050">
                <a:solidFill>
                  <a:srgbClr val="B686D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직선 연결선 62">
                <a:extLst>
                  <a:ext uri="{FF2B5EF4-FFF2-40B4-BE49-F238E27FC236}">
                    <a16:creationId xmlns:a16="http://schemas.microsoft.com/office/drawing/2014/main" xmlns="" id="{D5670ABA-D8EB-C894-8CF5-F7807A02040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731962" y="5527108"/>
                <a:ext cx="203994" cy="0"/>
              </a:xfrm>
              <a:prstGeom prst="line">
                <a:avLst/>
              </a:prstGeom>
              <a:ln w="19050">
                <a:solidFill>
                  <a:srgbClr val="B686D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xmlns="" id="{7DD010AA-F898-941E-F88E-B29E23E00C83}"/>
                </a:ext>
              </a:extLst>
            </p:cNvPr>
            <p:cNvSpPr txBox="1"/>
            <p:nvPr/>
          </p:nvSpPr>
          <p:spPr>
            <a:xfrm>
              <a:off x="2711791" y="6112911"/>
              <a:ext cx="94107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400" b="1" dirty="0">
                  <a:ln>
                    <a:solidFill>
                      <a:schemeClr val="bg1">
                        <a:lumMod val="95000"/>
                        <a:alpha val="0"/>
                      </a:schemeClr>
                    </a:solidFill>
                  </a:ln>
                  <a:solidFill>
                    <a:srgbClr val="B686DA"/>
                  </a:solidFill>
                  <a:effectLst>
                    <a:glow rad="114300">
                      <a:schemeClr val="bg1">
                        <a:alpha val="90000"/>
                      </a:schemeClr>
                    </a:glow>
                  </a:effectLst>
                  <a:latin typeface="+mn-ea"/>
                </a:rPr>
                <a:t>약 </a:t>
              </a:r>
              <a:r>
                <a:rPr lang="en-US" altLang="ko-KR" sz="1400" b="1" dirty="0">
                  <a:ln>
                    <a:solidFill>
                      <a:schemeClr val="bg1">
                        <a:lumMod val="95000"/>
                        <a:alpha val="0"/>
                      </a:schemeClr>
                    </a:solidFill>
                  </a:ln>
                  <a:solidFill>
                    <a:srgbClr val="B686DA"/>
                  </a:solidFill>
                  <a:effectLst>
                    <a:glow rad="114300">
                      <a:schemeClr val="bg1">
                        <a:alpha val="90000"/>
                      </a:schemeClr>
                    </a:glow>
                  </a:effectLst>
                  <a:latin typeface="+mn-ea"/>
                </a:rPr>
                <a:t>41</a:t>
              </a:r>
              <a:r>
                <a:rPr lang="ko-KR" altLang="en-US" sz="1400" b="1" dirty="0">
                  <a:ln>
                    <a:solidFill>
                      <a:schemeClr val="bg1">
                        <a:lumMod val="95000"/>
                        <a:alpha val="0"/>
                      </a:schemeClr>
                    </a:solidFill>
                  </a:ln>
                  <a:solidFill>
                    <a:srgbClr val="B686DA"/>
                  </a:solidFill>
                  <a:effectLst>
                    <a:glow rad="114300">
                      <a:schemeClr val="bg1">
                        <a:alpha val="90000"/>
                      </a:schemeClr>
                    </a:glow>
                  </a:effectLst>
                  <a:latin typeface="+mn-ea"/>
                </a:rPr>
                <a:t>분</a:t>
              </a:r>
            </a:p>
          </p:txBody>
        </p:sp>
        <p:sp>
          <p:nvSpPr>
            <p:cNvPr id="65" name="사각형: 둥근 모서리 309">
              <a:extLst>
                <a:ext uri="{FF2B5EF4-FFF2-40B4-BE49-F238E27FC236}">
                  <a16:creationId xmlns:a16="http://schemas.microsoft.com/office/drawing/2014/main" xmlns="" id="{F8B20623-4CAA-C5B0-0507-5C51B94CD2F3}"/>
                </a:ext>
              </a:extLst>
            </p:cNvPr>
            <p:cNvSpPr/>
            <p:nvPr/>
          </p:nvSpPr>
          <p:spPr>
            <a:xfrm>
              <a:off x="668198" y="5703883"/>
              <a:ext cx="1716557" cy="324689"/>
            </a:xfrm>
            <a:prstGeom prst="roundRect">
              <a:avLst/>
            </a:prstGeom>
            <a:solidFill>
              <a:srgbClr val="B686DA"/>
            </a:solidFill>
            <a:ln w="19050" cap="rnd">
              <a:solidFill>
                <a:schemeClr val="bg1"/>
              </a:solidFill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400" b="1" spc="-70" dirty="0">
                  <a:ln>
                    <a:solidFill>
                      <a:schemeClr val="bg1">
                        <a:lumMod val="95000"/>
                        <a:alpha val="0"/>
                      </a:schemeClr>
                    </a:solidFill>
                  </a:ln>
                  <a:latin typeface="+mn-ea"/>
                </a:rPr>
                <a:t>천안</a:t>
              </a:r>
              <a:r>
                <a:rPr lang="en-US" altLang="ko-KR" sz="1400" b="1" spc="-70" dirty="0">
                  <a:ln>
                    <a:solidFill>
                      <a:schemeClr val="bg1">
                        <a:lumMod val="95000"/>
                        <a:alpha val="0"/>
                      </a:schemeClr>
                    </a:solidFill>
                  </a:ln>
                  <a:latin typeface="+mn-ea"/>
                </a:rPr>
                <a:t>~</a:t>
              </a:r>
              <a:r>
                <a:rPr lang="ko-KR" altLang="en-US" sz="1400" b="1" spc="-70" dirty="0">
                  <a:ln>
                    <a:solidFill>
                      <a:schemeClr val="bg1">
                        <a:lumMod val="95000"/>
                        <a:alpha val="0"/>
                      </a:schemeClr>
                    </a:solidFill>
                  </a:ln>
                  <a:latin typeface="+mn-ea"/>
                </a:rPr>
                <a:t>청주공항</a:t>
              </a:r>
              <a:r>
                <a:rPr lang="en-US" altLang="ko-KR" sz="1400" b="1" spc="-70" dirty="0">
                  <a:ln>
                    <a:solidFill>
                      <a:schemeClr val="bg1">
                        <a:lumMod val="95000"/>
                        <a:alpha val="0"/>
                      </a:schemeClr>
                    </a:solidFill>
                  </a:ln>
                  <a:latin typeface="+mn-ea"/>
                </a:rPr>
                <a:t> </a:t>
              </a:r>
              <a:r>
                <a:rPr lang="en-US" altLang="ko-KR" sz="1100" b="1" spc="-70" dirty="0">
                  <a:ln>
                    <a:solidFill>
                      <a:schemeClr val="bg1">
                        <a:lumMod val="95000"/>
                        <a:alpha val="0"/>
                      </a:schemeClr>
                    </a:solidFill>
                  </a:ln>
                  <a:latin typeface="+mn-ea"/>
                </a:rPr>
                <a:t>(’30 </a:t>
              </a:r>
              <a:r>
                <a:rPr lang="ko-KR" altLang="en-US" sz="1100" b="1" spc="-70" dirty="0">
                  <a:ln>
                    <a:solidFill>
                      <a:schemeClr val="bg1">
                        <a:lumMod val="95000"/>
                        <a:alpha val="0"/>
                      </a:schemeClr>
                    </a:solidFill>
                  </a:ln>
                  <a:latin typeface="+mn-ea"/>
                </a:rPr>
                <a:t>예정</a:t>
              </a:r>
              <a:r>
                <a:rPr lang="en-US" altLang="ko-KR" sz="1100" b="1" spc="-70" dirty="0">
                  <a:ln>
                    <a:solidFill>
                      <a:schemeClr val="bg1">
                        <a:lumMod val="95000"/>
                        <a:alpha val="0"/>
                      </a:schemeClr>
                    </a:solidFill>
                  </a:ln>
                  <a:latin typeface="+mn-ea"/>
                </a:rPr>
                <a:t>)</a:t>
              </a:r>
            </a:p>
          </p:txBody>
        </p:sp>
        <p:sp>
          <p:nvSpPr>
            <p:cNvPr id="66" name="사각형: 둥근 모서리 322">
              <a:extLst>
                <a:ext uri="{FF2B5EF4-FFF2-40B4-BE49-F238E27FC236}">
                  <a16:creationId xmlns:a16="http://schemas.microsoft.com/office/drawing/2014/main" xmlns="" id="{8C13A935-15FE-365B-EA9C-F46F20A81EB0}"/>
                </a:ext>
              </a:extLst>
            </p:cNvPr>
            <p:cNvSpPr/>
            <p:nvPr/>
          </p:nvSpPr>
          <p:spPr>
            <a:xfrm rot="16200000">
              <a:off x="2640223" y="2803372"/>
              <a:ext cx="1209211" cy="3969172"/>
            </a:xfrm>
            <a:prstGeom prst="roundRect">
              <a:avLst/>
            </a:prstGeom>
            <a:noFill/>
            <a:ln w="12700" cap="sq">
              <a:gradFill flip="none" rotWithShape="1">
                <a:gsLst>
                  <a:gs pos="0">
                    <a:schemeClr val="bg1">
                      <a:alpha val="0"/>
                    </a:schemeClr>
                  </a:gs>
                  <a:gs pos="50000">
                    <a:schemeClr val="bg1">
                      <a:lumMod val="75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3500000" scaled="1"/>
                <a:tileRect/>
              </a:gradFill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pc="-70" dirty="0">
                <a:ln>
                  <a:solidFill>
                    <a:schemeClr val="bg1">
                      <a:lumMod val="95000"/>
                      <a:alpha val="0"/>
                    </a:schemeClr>
                  </a:solidFill>
                </a:ln>
                <a:solidFill>
                  <a:prstClr val="white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67" name="사각형: 둥근 모서리 323">
              <a:extLst>
                <a:ext uri="{FF2B5EF4-FFF2-40B4-BE49-F238E27FC236}">
                  <a16:creationId xmlns:a16="http://schemas.microsoft.com/office/drawing/2014/main" xmlns="" id="{014E80F2-5415-7FE4-672A-4907D47DE2CE}"/>
                </a:ext>
              </a:extLst>
            </p:cNvPr>
            <p:cNvSpPr/>
            <p:nvPr/>
          </p:nvSpPr>
          <p:spPr>
            <a:xfrm rot="16200000">
              <a:off x="3174381" y="3592698"/>
              <a:ext cx="290452" cy="2810285"/>
            </a:xfrm>
            <a:prstGeom prst="roundRect">
              <a:avLst/>
            </a:prstGeom>
            <a:solidFill>
              <a:srgbClr val="0070C0"/>
            </a:solidFill>
            <a:ln w="19050" cap="rnd">
              <a:noFill/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n>
                  <a:solidFill>
                    <a:schemeClr val="bg1">
                      <a:lumMod val="95000"/>
                      <a:alpha val="0"/>
                    </a:schemeClr>
                  </a:solidFill>
                </a:ln>
                <a:latin typeface="+mn-ea"/>
              </a:endParaRPr>
            </a:p>
          </p:txBody>
        </p:sp>
        <p:grpSp>
          <p:nvGrpSpPr>
            <p:cNvPr id="68" name="그룹 67">
              <a:extLst>
                <a:ext uri="{FF2B5EF4-FFF2-40B4-BE49-F238E27FC236}">
                  <a16:creationId xmlns:a16="http://schemas.microsoft.com/office/drawing/2014/main" xmlns="" id="{0AAB375C-26EB-DA60-39A5-4E3CFF9A9598}"/>
                </a:ext>
              </a:extLst>
            </p:cNvPr>
            <p:cNvGrpSpPr/>
            <p:nvPr/>
          </p:nvGrpSpPr>
          <p:grpSpPr>
            <a:xfrm rot="16200000">
              <a:off x="1686328" y="4702994"/>
              <a:ext cx="471222" cy="577438"/>
              <a:chOff x="6881133" y="2692066"/>
              <a:chExt cx="292591" cy="358544"/>
            </a:xfrm>
          </p:grpSpPr>
          <p:sp>
            <p:nvSpPr>
              <p:cNvPr id="69" name="타원 68">
                <a:extLst>
                  <a:ext uri="{FF2B5EF4-FFF2-40B4-BE49-F238E27FC236}">
                    <a16:creationId xmlns:a16="http://schemas.microsoft.com/office/drawing/2014/main" xmlns="" id="{DF4B0981-A383-D44F-D45D-B9FCF3805DB5}"/>
                  </a:ext>
                </a:extLst>
              </p:cNvPr>
              <p:cNvSpPr/>
              <p:nvPr/>
            </p:nvSpPr>
            <p:spPr>
              <a:xfrm>
                <a:off x="6881133" y="2723588"/>
                <a:ext cx="292591" cy="292591"/>
              </a:xfrm>
              <a:prstGeom prst="ellipse">
                <a:avLst/>
              </a:prstGeom>
              <a:solidFill>
                <a:schemeClr val="bg1"/>
              </a:solidFill>
              <a:ln w="50800" cap="rnd">
                <a:solidFill>
                  <a:srgbClr val="029A45"/>
                </a:solidFill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dirty="0">
                  <a:ln>
                    <a:solidFill>
                      <a:schemeClr val="bg1">
                        <a:lumMod val="9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xmlns="" id="{D6FF1CC8-705B-B8C4-D435-6AE00E953B2E}"/>
                  </a:ext>
                </a:extLst>
              </p:cNvPr>
              <p:cNvSpPr txBox="1"/>
              <p:nvPr/>
            </p:nvSpPr>
            <p:spPr>
              <a:xfrm rot="5400000">
                <a:off x="6851011" y="2775785"/>
                <a:ext cx="358544" cy="1911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1400" dirty="0">
                    <a:ln>
                      <a:solidFill>
                        <a:schemeClr val="bg1">
                          <a:lumMod val="9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ea"/>
                  </a:rPr>
                  <a:t>삼성</a:t>
                </a:r>
              </a:p>
            </p:txBody>
          </p:sp>
        </p:grpSp>
        <p:grpSp>
          <p:nvGrpSpPr>
            <p:cNvPr id="71" name="그룹 70">
              <a:extLst>
                <a:ext uri="{FF2B5EF4-FFF2-40B4-BE49-F238E27FC236}">
                  <a16:creationId xmlns:a16="http://schemas.microsoft.com/office/drawing/2014/main" xmlns="" id="{993A6FED-FF88-862D-DF1F-11ED6DFE237E}"/>
                </a:ext>
              </a:extLst>
            </p:cNvPr>
            <p:cNvGrpSpPr/>
            <p:nvPr/>
          </p:nvGrpSpPr>
          <p:grpSpPr>
            <a:xfrm rot="16200000">
              <a:off x="2559563" y="4702994"/>
              <a:ext cx="471222" cy="577438"/>
              <a:chOff x="6881133" y="2692067"/>
              <a:chExt cx="292591" cy="358544"/>
            </a:xfrm>
          </p:grpSpPr>
          <p:sp>
            <p:nvSpPr>
              <p:cNvPr id="72" name="타원 71">
                <a:extLst>
                  <a:ext uri="{FF2B5EF4-FFF2-40B4-BE49-F238E27FC236}">
                    <a16:creationId xmlns:a16="http://schemas.microsoft.com/office/drawing/2014/main" xmlns="" id="{238A2230-71FA-334E-6C91-6DB477E3EECA}"/>
                  </a:ext>
                </a:extLst>
              </p:cNvPr>
              <p:cNvSpPr/>
              <p:nvPr/>
            </p:nvSpPr>
            <p:spPr>
              <a:xfrm>
                <a:off x="6881133" y="2723588"/>
                <a:ext cx="292591" cy="292591"/>
              </a:xfrm>
              <a:prstGeom prst="ellipse">
                <a:avLst/>
              </a:prstGeom>
              <a:solidFill>
                <a:schemeClr val="bg1"/>
              </a:solidFill>
              <a:ln w="50800" cap="rnd">
                <a:solidFill>
                  <a:srgbClr val="0070C0"/>
                </a:solidFill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dirty="0">
                  <a:ln>
                    <a:solidFill>
                      <a:schemeClr val="bg1">
                        <a:lumMod val="95000"/>
                        <a:alpha val="0"/>
                      </a:schemeClr>
                    </a:solidFill>
                  </a:ln>
                  <a:solidFill>
                    <a:srgbClr val="0070C0"/>
                  </a:solidFill>
                  <a:latin typeface="+mn-ea"/>
                </a:endParaRPr>
              </a:p>
            </p:txBody>
          </p:sp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xmlns="" id="{307D5706-AE1E-6DEA-A899-680FEB4AD364}"/>
                  </a:ext>
                </a:extLst>
              </p:cNvPr>
              <p:cNvSpPr txBox="1"/>
              <p:nvPr/>
            </p:nvSpPr>
            <p:spPr>
              <a:xfrm rot="5400000">
                <a:off x="6851011" y="2775786"/>
                <a:ext cx="358544" cy="1911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1400" dirty="0">
                    <a:ln>
                      <a:solidFill>
                        <a:schemeClr val="bg1">
                          <a:lumMod val="9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ea"/>
                  </a:rPr>
                  <a:t>홍성</a:t>
                </a:r>
              </a:p>
            </p:txBody>
          </p:sp>
        </p:grpSp>
        <p:grpSp>
          <p:nvGrpSpPr>
            <p:cNvPr id="74" name="그룹 73">
              <a:extLst>
                <a:ext uri="{FF2B5EF4-FFF2-40B4-BE49-F238E27FC236}">
                  <a16:creationId xmlns:a16="http://schemas.microsoft.com/office/drawing/2014/main" xmlns="" id="{BEA44189-3F53-6C92-7BC4-7439607B8677}"/>
                </a:ext>
              </a:extLst>
            </p:cNvPr>
            <p:cNvGrpSpPr/>
            <p:nvPr/>
          </p:nvGrpSpPr>
          <p:grpSpPr>
            <a:xfrm rot="16200000">
              <a:off x="3420323" y="4702994"/>
              <a:ext cx="471222" cy="577438"/>
              <a:chOff x="6881133" y="2692066"/>
              <a:chExt cx="292591" cy="358544"/>
            </a:xfrm>
          </p:grpSpPr>
          <p:sp>
            <p:nvSpPr>
              <p:cNvPr id="75" name="타원 74">
                <a:extLst>
                  <a:ext uri="{FF2B5EF4-FFF2-40B4-BE49-F238E27FC236}">
                    <a16:creationId xmlns:a16="http://schemas.microsoft.com/office/drawing/2014/main" xmlns="" id="{06AD5B0D-6AB7-F3A5-7B1B-F7923551BFEB}"/>
                  </a:ext>
                </a:extLst>
              </p:cNvPr>
              <p:cNvSpPr/>
              <p:nvPr/>
            </p:nvSpPr>
            <p:spPr>
              <a:xfrm>
                <a:off x="6881133" y="2723588"/>
                <a:ext cx="292591" cy="292591"/>
              </a:xfrm>
              <a:prstGeom prst="ellipse">
                <a:avLst/>
              </a:prstGeom>
              <a:solidFill>
                <a:schemeClr val="bg1"/>
              </a:solidFill>
              <a:ln w="50800" cap="rnd">
                <a:solidFill>
                  <a:srgbClr val="0070C0"/>
                </a:solidFill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dirty="0">
                  <a:ln>
                    <a:solidFill>
                      <a:schemeClr val="bg1">
                        <a:lumMod val="95000"/>
                        <a:alpha val="0"/>
                      </a:schemeClr>
                    </a:solidFill>
                  </a:ln>
                  <a:solidFill>
                    <a:srgbClr val="0070C0"/>
                  </a:solidFill>
                  <a:latin typeface="+mn-ea"/>
                </a:endParaRPr>
              </a:p>
            </p:txBody>
          </p:sp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xmlns="" id="{AE0F1A45-6C32-07B3-0114-F26EB5F735F5}"/>
                  </a:ext>
                </a:extLst>
              </p:cNvPr>
              <p:cNvSpPr txBox="1"/>
              <p:nvPr/>
            </p:nvSpPr>
            <p:spPr>
              <a:xfrm rot="5400000">
                <a:off x="6851011" y="2775785"/>
                <a:ext cx="358544" cy="1911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1400" dirty="0">
                    <a:ln>
                      <a:solidFill>
                        <a:schemeClr val="bg1">
                          <a:lumMod val="9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ea"/>
                  </a:rPr>
                  <a:t>대천</a:t>
                </a:r>
              </a:p>
            </p:txBody>
          </p:sp>
        </p:grpSp>
        <p:grpSp>
          <p:nvGrpSpPr>
            <p:cNvPr id="77" name="그룹 76">
              <a:extLst>
                <a:ext uri="{FF2B5EF4-FFF2-40B4-BE49-F238E27FC236}">
                  <a16:creationId xmlns:a16="http://schemas.microsoft.com/office/drawing/2014/main" xmlns="" id="{9C84B4DD-C8C4-B376-D5E1-76E16F3F3B7A}"/>
                </a:ext>
              </a:extLst>
            </p:cNvPr>
            <p:cNvGrpSpPr/>
            <p:nvPr/>
          </p:nvGrpSpPr>
          <p:grpSpPr>
            <a:xfrm rot="16200000">
              <a:off x="4333063" y="4701392"/>
              <a:ext cx="570178" cy="580655"/>
              <a:chOff x="6850412" y="2692866"/>
              <a:chExt cx="354035" cy="360542"/>
            </a:xfrm>
          </p:grpSpPr>
          <p:sp>
            <p:nvSpPr>
              <p:cNvPr id="78" name="타원 77">
                <a:extLst>
                  <a:ext uri="{FF2B5EF4-FFF2-40B4-BE49-F238E27FC236}">
                    <a16:creationId xmlns:a16="http://schemas.microsoft.com/office/drawing/2014/main" xmlns="" id="{75C62D08-7721-0C48-7126-2F1B2298E46E}"/>
                  </a:ext>
                </a:extLst>
              </p:cNvPr>
              <p:cNvSpPr/>
              <p:nvPr/>
            </p:nvSpPr>
            <p:spPr>
              <a:xfrm>
                <a:off x="6850412" y="2692866"/>
                <a:ext cx="354035" cy="354035"/>
              </a:xfrm>
              <a:prstGeom prst="ellipse">
                <a:avLst/>
              </a:prstGeom>
              <a:solidFill>
                <a:schemeClr val="bg1"/>
              </a:solidFill>
              <a:ln w="50800" cap="rnd">
                <a:solidFill>
                  <a:srgbClr val="0070C0"/>
                </a:solidFill>
                <a:round/>
              </a:ln>
              <a:effectLst>
                <a:glow rad="63500">
                  <a:schemeClr val="bg1"/>
                </a:glo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dirty="0">
                  <a:ln>
                    <a:solidFill>
                      <a:schemeClr val="bg1">
                        <a:lumMod val="9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xmlns="" id="{0EB127F2-EE4D-2CF5-8304-76268A0B6C53}"/>
                  </a:ext>
                </a:extLst>
              </p:cNvPr>
              <p:cNvSpPr txBox="1"/>
              <p:nvPr/>
            </p:nvSpPr>
            <p:spPr>
              <a:xfrm rot="5400000">
                <a:off x="6854813" y="2778583"/>
                <a:ext cx="358544" cy="1911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1400" b="1">
                    <a:ln>
                      <a:solidFill>
                        <a:schemeClr val="bg1">
                          <a:lumMod val="9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ea"/>
                  </a:rPr>
                  <a:t>대야</a:t>
                </a:r>
                <a:endParaRPr lang="ko-KR" altLang="en-US" sz="1400" b="1" dirty="0">
                  <a:ln>
                    <a:solidFill>
                      <a:schemeClr val="bg1">
                        <a:lumMod val="9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endParaRPr>
              </a:p>
            </p:txBody>
          </p:sp>
        </p:grpSp>
        <p:cxnSp>
          <p:nvCxnSpPr>
            <p:cNvPr id="80" name="직선 화살표 연결선 79">
              <a:extLst>
                <a:ext uri="{FF2B5EF4-FFF2-40B4-BE49-F238E27FC236}">
                  <a16:creationId xmlns:a16="http://schemas.microsoft.com/office/drawing/2014/main" xmlns="" id="{7A377ECA-2104-CB30-E180-90421F88AAF8}"/>
                </a:ext>
              </a:extLst>
            </p:cNvPr>
            <p:cNvCxnSpPr/>
            <p:nvPr/>
          </p:nvCxnSpPr>
          <p:spPr>
            <a:xfrm rot="16200000">
              <a:off x="2353646" y="4869648"/>
              <a:ext cx="0" cy="244688"/>
            </a:xfrm>
            <a:prstGeom prst="straightConnector1">
              <a:avLst/>
            </a:prstGeom>
            <a:ln w="31750">
              <a:solidFill>
                <a:schemeClr val="bg1"/>
              </a:solidFill>
              <a:prstDash val="sysDot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직선 화살표 연결선 80">
              <a:extLst>
                <a:ext uri="{FF2B5EF4-FFF2-40B4-BE49-F238E27FC236}">
                  <a16:creationId xmlns:a16="http://schemas.microsoft.com/office/drawing/2014/main" xmlns="" id="{C8167980-E09B-A458-2B24-F26F58816CE2}"/>
                </a:ext>
              </a:extLst>
            </p:cNvPr>
            <p:cNvCxnSpPr/>
            <p:nvPr/>
          </p:nvCxnSpPr>
          <p:spPr>
            <a:xfrm rot="16200000">
              <a:off x="3221468" y="4869648"/>
              <a:ext cx="0" cy="244688"/>
            </a:xfrm>
            <a:prstGeom prst="straightConnector1">
              <a:avLst/>
            </a:prstGeom>
            <a:ln w="31750">
              <a:solidFill>
                <a:schemeClr val="bg1"/>
              </a:solidFill>
              <a:prstDash val="sysDot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직선 화살표 연결선 81">
              <a:extLst>
                <a:ext uri="{FF2B5EF4-FFF2-40B4-BE49-F238E27FC236}">
                  <a16:creationId xmlns:a16="http://schemas.microsoft.com/office/drawing/2014/main" xmlns="" id="{7771DF67-C54D-3C3D-0546-F55D69D7A2DB}"/>
                </a:ext>
              </a:extLst>
            </p:cNvPr>
            <p:cNvCxnSpPr/>
            <p:nvPr/>
          </p:nvCxnSpPr>
          <p:spPr>
            <a:xfrm rot="16200000">
              <a:off x="4141425" y="4869648"/>
              <a:ext cx="0" cy="244688"/>
            </a:xfrm>
            <a:prstGeom prst="straightConnector1">
              <a:avLst/>
            </a:prstGeom>
            <a:ln w="31750">
              <a:solidFill>
                <a:schemeClr val="bg1"/>
              </a:solidFill>
              <a:prstDash val="sysDot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3" name="그룹 82">
              <a:extLst>
                <a:ext uri="{FF2B5EF4-FFF2-40B4-BE49-F238E27FC236}">
                  <a16:creationId xmlns:a16="http://schemas.microsoft.com/office/drawing/2014/main" xmlns="" id="{D85ABA03-62C4-B6DB-BA5D-C62A73DD0577}"/>
                </a:ext>
              </a:extLst>
            </p:cNvPr>
            <p:cNvGrpSpPr/>
            <p:nvPr/>
          </p:nvGrpSpPr>
          <p:grpSpPr>
            <a:xfrm rot="16200000">
              <a:off x="3142478" y="3099171"/>
              <a:ext cx="203994" cy="2785532"/>
              <a:chOff x="1731962" y="2741576"/>
              <a:chExt cx="203994" cy="2785532"/>
            </a:xfrm>
          </p:grpSpPr>
          <p:cxnSp>
            <p:nvCxnSpPr>
              <p:cNvPr id="84" name="직선 연결선 83">
                <a:extLst>
                  <a:ext uri="{FF2B5EF4-FFF2-40B4-BE49-F238E27FC236}">
                    <a16:creationId xmlns:a16="http://schemas.microsoft.com/office/drawing/2014/main" xmlns="" id="{781205E1-29D0-C349-BC35-CD1E41C8AF8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835150" y="2741576"/>
                <a:ext cx="0" cy="2785532"/>
              </a:xfrm>
              <a:prstGeom prst="line">
                <a:avLst/>
              </a:prstGeom>
              <a:ln w="12700">
                <a:solidFill>
                  <a:srgbClr val="0070C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" name="직선 연결선 84">
                <a:extLst>
                  <a:ext uri="{FF2B5EF4-FFF2-40B4-BE49-F238E27FC236}">
                    <a16:creationId xmlns:a16="http://schemas.microsoft.com/office/drawing/2014/main" xmlns="" id="{77837171-F730-CC36-AA8E-2C59EEEE15B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731962" y="2741576"/>
                <a:ext cx="203994" cy="0"/>
              </a:xfrm>
              <a:prstGeom prst="line">
                <a:avLst/>
              </a:prstGeom>
              <a:ln w="1905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" name="직선 연결선 85">
                <a:extLst>
                  <a:ext uri="{FF2B5EF4-FFF2-40B4-BE49-F238E27FC236}">
                    <a16:creationId xmlns:a16="http://schemas.microsoft.com/office/drawing/2014/main" xmlns="" id="{80684DB9-D5D9-39D5-D547-19088A9E52A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731962" y="5527108"/>
                <a:ext cx="203994" cy="0"/>
              </a:xfrm>
              <a:prstGeom prst="line">
                <a:avLst/>
              </a:prstGeom>
              <a:ln w="19050">
                <a:solidFill>
                  <a:srgbClr val="0070C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xmlns="" id="{49417FBB-13BF-C913-8703-C407FF7ACE0A}"/>
                </a:ext>
              </a:extLst>
            </p:cNvPr>
            <p:cNvSpPr txBox="1"/>
            <p:nvPr/>
          </p:nvSpPr>
          <p:spPr>
            <a:xfrm>
              <a:off x="2711791" y="4341261"/>
              <a:ext cx="94107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400" b="1" dirty="0">
                  <a:ln>
                    <a:solidFill>
                      <a:schemeClr val="bg1">
                        <a:lumMod val="95000"/>
                        <a:alpha val="0"/>
                      </a:schemeClr>
                    </a:solidFill>
                  </a:ln>
                  <a:solidFill>
                    <a:srgbClr val="0070C0"/>
                  </a:solidFill>
                  <a:effectLst>
                    <a:glow rad="114300">
                      <a:schemeClr val="bg1">
                        <a:alpha val="90000"/>
                      </a:schemeClr>
                    </a:glow>
                  </a:effectLst>
                  <a:latin typeface="+mn-ea"/>
                </a:rPr>
                <a:t>약 </a:t>
              </a:r>
              <a:r>
                <a:rPr lang="en-US" altLang="ko-KR" sz="1400" b="1" dirty="0">
                  <a:ln>
                    <a:solidFill>
                      <a:schemeClr val="bg1">
                        <a:lumMod val="95000"/>
                        <a:alpha val="0"/>
                      </a:schemeClr>
                    </a:solidFill>
                  </a:ln>
                  <a:solidFill>
                    <a:srgbClr val="0070C0"/>
                  </a:solidFill>
                  <a:effectLst>
                    <a:glow rad="114300">
                      <a:schemeClr val="bg1">
                        <a:alpha val="90000"/>
                      </a:schemeClr>
                    </a:glow>
                  </a:effectLst>
                  <a:latin typeface="+mn-ea"/>
                </a:rPr>
                <a:t>68</a:t>
              </a:r>
              <a:r>
                <a:rPr lang="ko-KR" altLang="en-US" sz="1400" b="1" dirty="0">
                  <a:ln>
                    <a:solidFill>
                      <a:schemeClr val="bg1">
                        <a:lumMod val="95000"/>
                        <a:alpha val="0"/>
                      </a:schemeClr>
                    </a:solidFill>
                  </a:ln>
                  <a:solidFill>
                    <a:srgbClr val="0070C0"/>
                  </a:solidFill>
                  <a:effectLst>
                    <a:glow rad="114300">
                      <a:schemeClr val="bg1">
                        <a:alpha val="90000"/>
                      </a:schemeClr>
                    </a:glow>
                  </a:effectLst>
                  <a:latin typeface="+mn-ea"/>
                </a:rPr>
                <a:t>분</a:t>
              </a:r>
            </a:p>
          </p:txBody>
        </p:sp>
        <p:sp>
          <p:nvSpPr>
            <p:cNvPr id="88" name="사각형: 둥근 모서리 333">
              <a:extLst>
                <a:ext uri="{FF2B5EF4-FFF2-40B4-BE49-F238E27FC236}">
                  <a16:creationId xmlns:a16="http://schemas.microsoft.com/office/drawing/2014/main" xmlns="" id="{44DCBC85-FB65-B918-10B9-20CE3D8F77FD}"/>
                </a:ext>
              </a:extLst>
            </p:cNvPr>
            <p:cNvSpPr/>
            <p:nvPr/>
          </p:nvSpPr>
          <p:spPr>
            <a:xfrm>
              <a:off x="668198" y="3932233"/>
              <a:ext cx="1716568" cy="324689"/>
            </a:xfrm>
            <a:prstGeom prst="roundRect">
              <a:avLst/>
            </a:prstGeom>
            <a:solidFill>
              <a:srgbClr val="0070C0"/>
            </a:solidFill>
            <a:ln w="19050" cap="rnd">
              <a:solidFill>
                <a:schemeClr val="bg1"/>
              </a:solidFill>
              <a:rou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400" b="1" spc="-70" dirty="0">
                  <a:ln>
                    <a:solidFill>
                      <a:schemeClr val="bg1">
                        <a:lumMod val="95000"/>
                        <a:alpha val="0"/>
                      </a:schemeClr>
                    </a:solidFill>
                  </a:ln>
                  <a:latin typeface="+mn-ea"/>
                </a:rPr>
                <a:t>장항선 복선</a:t>
              </a:r>
              <a:r>
                <a:rPr lang="en-US" altLang="ko-KR" sz="1400" b="1" spc="-70" dirty="0">
                  <a:ln>
                    <a:solidFill>
                      <a:schemeClr val="bg1">
                        <a:lumMod val="95000"/>
                        <a:alpha val="0"/>
                      </a:schemeClr>
                    </a:solidFill>
                  </a:ln>
                  <a:latin typeface="+mn-ea"/>
                </a:rPr>
                <a:t> </a:t>
              </a:r>
              <a:r>
                <a:rPr lang="en-US" altLang="ko-KR" sz="1100" b="1" spc="-70" dirty="0">
                  <a:ln>
                    <a:solidFill>
                      <a:schemeClr val="bg1">
                        <a:lumMod val="95000"/>
                        <a:alpha val="0"/>
                      </a:schemeClr>
                    </a:solidFill>
                  </a:ln>
                  <a:latin typeface="+mn-ea"/>
                </a:rPr>
                <a:t>(’27 </a:t>
              </a:r>
              <a:r>
                <a:rPr lang="ko-KR" altLang="en-US" sz="1100" b="1" spc="-70" dirty="0">
                  <a:ln>
                    <a:solidFill>
                      <a:schemeClr val="bg1">
                        <a:lumMod val="95000"/>
                        <a:alpha val="0"/>
                      </a:schemeClr>
                    </a:solidFill>
                  </a:ln>
                  <a:latin typeface="+mn-ea"/>
                </a:rPr>
                <a:t>예정</a:t>
              </a:r>
              <a:r>
                <a:rPr lang="en-US" altLang="ko-KR" sz="1100" b="1" spc="-70" dirty="0">
                  <a:ln>
                    <a:solidFill>
                      <a:schemeClr val="bg1">
                        <a:lumMod val="95000"/>
                        <a:alpha val="0"/>
                      </a:schemeClr>
                    </a:solidFill>
                  </a:ln>
                  <a:latin typeface="+mn-ea"/>
                </a:rPr>
                <a:t>)</a:t>
              </a:r>
              <a:endParaRPr lang="ko-KR" altLang="en-US" sz="1400" b="1" spc="-70" dirty="0">
                <a:ln>
                  <a:solidFill>
                    <a:schemeClr val="bg1">
                      <a:lumMod val="95000"/>
                      <a:alpha val="0"/>
                    </a:schemeClr>
                  </a:solidFill>
                </a:ln>
                <a:latin typeface="+mn-ea"/>
              </a:endParaRP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xmlns="" id="{9068AF5A-99DA-362B-3EE0-2204583253E1}"/>
                </a:ext>
              </a:extLst>
            </p:cNvPr>
            <p:cNvSpPr txBox="1"/>
            <p:nvPr/>
          </p:nvSpPr>
          <p:spPr>
            <a:xfrm>
              <a:off x="1577769" y="3061575"/>
              <a:ext cx="57743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400" b="1" dirty="0">
                  <a:ln>
                    <a:solidFill>
                      <a:schemeClr val="bg1">
                        <a:lumMod val="9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삼성</a:t>
              </a:r>
            </a:p>
          </p:txBody>
        </p:sp>
        <p:sp>
          <p:nvSpPr>
            <p:cNvPr id="90" name="타원 89">
              <a:extLst>
                <a:ext uri="{FF2B5EF4-FFF2-40B4-BE49-F238E27FC236}">
                  <a16:creationId xmlns:a16="http://schemas.microsoft.com/office/drawing/2014/main" xmlns="" id="{725C53EF-2AEB-58D2-0A45-AE380FC724C6}"/>
                </a:ext>
              </a:extLst>
            </p:cNvPr>
            <p:cNvSpPr/>
            <p:nvPr/>
          </p:nvSpPr>
          <p:spPr>
            <a:xfrm>
              <a:off x="1594164" y="4702824"/>
              <a:ext cx="570179" cy="570175"/>
            </a:xfrm>
            <a:prstGeom prst="ellipse">
              <a:avLst/>
            </a:prstGeom>
            <a:solidFill>
              <a:schemeClr val="bg1"/>
            </a:solidFill>
            <a:ln w="50800" cap="rnd">
              <a:solidFill>
                <a:srgbClr val="0070C0"/>
              </a:solidFill>
              <a:round/>
            </a:ln>
            <a:effectLst>
              <a:glow rad="63500">
                <a:schemeClr val="bg1"/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dirty="0">
                <a:ln>
                  <a:solidFill>
                    <a:schemeClr val="bg1">
                      <a:lumMod val="95000"/>
                      <a:alpha val="0"/>
                    </a:schemeClr>
                  </a:solidFill>
                </a:ln>
                <a:solidFill>
                  <a:srgbClr val="0070C0"/>
                </a:solidFill>
                <a:latin typeface="+mn-ea"/>
              </a:endParaRP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xmlns="" id="{1E3F43D7-F6C6-B6CB-1D40-5998EA910A4B}"/>
                </a:ext>
              </a:extLst>
            </p:cNvPr>
            <p:cNvSpPr txBox="1"/>
            <p:nvPr/>
          </p:nvSpPr>
          <p:spPr>
            <a:xfrm>
              <a:off x="1593009" y="4837919"/>
              <a:ext cx="57743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400" b="1" dirty="0">
                  <a:ln>
                    <a:solidFill>
                      <a:schemeClr val="bg1">
                        <a:lumMod val="9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천안</a:t>
              </a:r>
            </a:p>
          </p:txBody>
        </p:sp>
        <p:sp>
          <p:nvSpPr>
            <p:cNvPr id="92" name="타원 91">
              <a:extLst>
                <a:ext uri="{FF2B5EF4-FFF2-40B4-BE49-F238E27FC236}">
                  <a16:creationId xmlns:a16="http://schemas.microsoft.com/office/drawing/2014/main" xmlns="" id="{FE231B41-24CA-7923-7AB8-DB41425C2BF6}"/>
                </a:ext>
              </a:extLst>
            </p:cNvPr>
            <p:cNvSpPr/>
            <p:nvPr/>
          </p:nvSpPr>
          <p:spPr>
            <a:xfrm>
              <a:off x="1585028" y="6487990"/>
              <a:ext cx="570179" cy="570175"/>
            </a:xfrm>
            <a:prstGeom prst="ellipse">
              <a:avLst/>
            </a:prstGeom>
            <a:solidFill>
              <a:schemeClr val="bg1"/>
            </a:solidFill>
            <a:ln w="50800" cap="rnd">
              <a:solidFill>
                <a:srgbClr val="B686DA"/>
              </a:solidFill>
              <a:round/>
            </a:ln>
            <a:effectLst>
              <a:glow rad="63500">
                <a:schemeClr val="bg1"/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 dirty="0">
                <a:ln>
                  <a:solidFill>
                    <a:schemeClr val="bg1">
                      <a:lumMod val="95000"/>
                      <a:alpha val="0"/>
                    </a:schemeClr>
                  </a:solidFill>
                </a:ln>
                <a:solidFill>
                  <a:srgbClr val="0070C0"/>
                </a:solidFill>
                <a:latin typeface="+mn-ea"/>
              </a:endParaRP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xmlns="" id="{442EFD28-A4EB-FD04-C331-25DB9685D2C5}"/>
                </a:ext>
              </a:extLst>
            </p:cNvPr>
            <p:cNvSpPr txBox="1"/>
            <p:nvPr/>
          </p:nvSpPr>
          <p:spPr>
            <a:xfrm>
              <a:off x="1568041" y="6616703"/>
              <a:ext cx="57743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400" b="1" dirty="0">
                  <a:ln>
                    <a:solidFill>
                      <a:schemeClr val="bg1">
                        <a:lumMod val="95000"/>
                        <a:alpha val="0"/>
                      </a:schemeClr>
                    </a:solidFill>
                  </a:ln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천안</a:t>
              </a:r>
            </a:p>
          </p:txBody>
        </p:sp>
        <p:sp>
          <p:nvSpPr>
            <p:cNvPr id="94" name="직사각형 93">
              <a:extLst>
                <a:ext uri="{FF2B5EF4-FFF2-40B4-BE49-F238E27FC236}">
                  <a16:creationId xmlns:a16="http://schemas.microsoft.com/office/drawing/2014/main" xmlns="" id="{DCA33177-ED22-3C4D-54A5-3CDB5A2E5E22}"/>
                </a:ext>
              </a:extLst>
            </p:cNvPr>
            <p:cNvSpPr/>
            <p:nvPr/>
          </p:nvSpPr>
          <p:spPr>
            <a:xfrm>
              <a:off x="5458181" y="2159281"/>
              <a:ext cx="2180871" cy="2434337"/>
            </a:xfrm>
            <a:prstGeom prst="rect">
              <a:avLst/>
            </a:prstGeom>
            <a:solidFill>
              <a:srgbClr val="262626"/>
            </a:solidFill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n>
                  <a:solidFill>
                    <a:schemeClr val="bg1">
                      <a:lumMod val="95000"/>
                      <a:alpha val="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sp>
          <p:nvSpPr>
            <p:cNvPr id="95" name="직사각형 94">
              <a:extLst>
                <a:ext uri="{FF2B5EF4-FFF2-40B4-BE49-F238E27FC236}">
                  <a16:creationId xmlns:a16="http://schemas.microsoft.com/office/drawing/2014/main" xmlns="" id="{5AC7347F-F9D9-1E97-4D7D-B881129C85DB}"/>
                </a:ext>
              </a:extLst>
            </p:cNvPr>
            <p:cNvSpPr/>
            <p:nvPr/>
          </p:nvSpPr>
          <p:spPr>
            <a:xfrm>
              <a:off x="5810962" y="2153961"/>
              <a:ext cx="1475309" cy="226186"/>
            </a:xfrm>
            <a:prstGeom prst="rect">
              <a:avLst/>
            </a:prstGeom>
            <a:solidFill>
              <a:schemeClr val="bg1">
                <a:lumMod val="75000"/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en-US" altLang="ko-KR" sz="1000" b="1" spc="-50" dirty="0">
                  <a:ln>
                    <a:solidFill>
                      <a:schemeClr val="bg1">
                        <a:lumMod val="95000"/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+mn-ea"/>
                  <a:cs typeface="KoPubWorld돋움체_Pro Light" panose="00000300000000000000" pitchFamily="50" charset="-127"/>
                </a:rPr>
                <a:t>GTX-A </a:t>
              </a:r>
              <a:r>
                <a:rPr lang="ko-KR" altLang="en-US" sz="1000" b="1" spc="-50" dirty="0">
                  <a:ln>
                    <a:solidFill>
                      <a:schemeClr val="bg1">
                        <a:lumMod val="95000"/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+mn-ea"/>
                  <a:cs typeface="KoPubWorld돋움체_Pro Light" panose="00000300000000000000" pitchFamily="50" charset="-127"/>
                </a:rPr>
                <a:t>성남</a:t>
              </a:r>
            </a:p>
          </p:txBody>
        </p:sp>
        <p:sp>
          <p:nvSpPr>
            <p:cNvPr id="96" name="직사각형 95">
              <a:extLst>
                <a:ext uri="{FF2B5EF4-FFF2-40B4-BE49-F238E27FC236}">
                  <a16:creationId xmlns:a16="http://schemas.microsoft.com/office/drawing/2014/main" xmlns="" id="{E8BCEBD0-2CE8-B74A-FE48-D75E37A9EE91}"/>
                </a:ext>
              </a:extLst>
            </p:cNvPr>
            <p:cNvSpPr/>
            <p:nvPr/>
          </p:nvSpPr>
          <p:spPr>
            <a:xfrm>
              <a:off x="5459241" y="4726896"/>
              <a:ext cx="2180871" cy="2434337"/>
            </a:xfrm>
            <a:prstGeom prst="rect">
              <a:avLst/>
            </a:prstGeom>
            <a:solidFill>
              <a:srgbClr val="262626"/>
            </a:solidFill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n>
                  <a:solidFill>
                    <a:schemeClr val="bg1">
                      <a:lumMod val="95000"/>
                      <a:alpha val="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sp>
          <p:nvSpPr>
            <p:cNvPr id="97" name="직사각형 96">
              <a:extLst>
                <a:ext uri="{FF2B5EF4-FFF2-40B4-BE49-F238E27FC236}">
                  <a16:creationId xmlns:a16="http://schemas.microsoft.com/office/drawing/2014/main" xmlns="" id="{6C4362C5-D086-AD84-8A24-4F3EC6CE8E7D}"/>
                </a:ext>
              </a:extLst>
            </p:cNvPr>
            <p:cNvSpPr/>
            <p:nvPr/>
          </p:nvSpPr>
          <p:spPr>
            <a:xfrm>
              <a:off x="5812022" y="4721576"/>
              <a:ext cx="1475309" cy="226186"/>
            </a:xfrm>
            <a:prstGeom prst="rect">
              <a:avLst/>
            </a:prstGeom>
            <a:solidFill>
              <a:schemeClr val="bg1">
                <a:lumMod val="75000"/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en-US" altLang="ko-KR" sz="1000" b="1" spc="-50">
                  <a:ln>
                    <a:solidFill>
                      <a:schemeClr val="bg1">
                        <a:lumMod val="95000"/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+mn-ea"/>
                  <a:cs typeface="KoPubWorld돋움체_Pro Light" panose="00000300000000000000" pitchFamily="50" charset="-127"/>
                </a:rPr>
                <a:t>GTX-A </a:t>
              </a:r>
              <a:r>
                <a:rPr lang="ko-KR" altLang="en-US" sz="1000" b="1" spc="-50" dirty="0">
                  <a:ln>
                    <a:solidFill>
                      <a:schemeClr val="bg1">
                        <a:lumMod val="95000"/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+mn-ea"/>
                  <a:cs typeface="KoPubWorld돋움체_Pro Light" panose="00000300000000000000" pitchFamily="50" charset="-127"/>
                </a:rPr>
                <a:t>동탄</a:t>
              </a:r>
            </a:p>
          </p:txBody>
        </p:sp>
        <p:grpSp>
          <p:nvGrpSpPr>
            <p:cNvPr id="98" name="그룹 97">
              <a:extLst>
                <a:ext uri="{FF2B5EF4-FFF2-40B4-BE49-F238E27FC236}">
                  <a16:creationId xmlns:a16="http://schemas.microsoft.com/office/drawing/2014/main" xmlns="" id="{B601BCD5-C4B1-AC5D-5A3D-5C6584300B2A}"/>
                </a:ext>
              </a:extLst>
            </p:cNvPr>
            <p:cNvGrpSpPr/>
            <p:nvPr/>
          </p:nvGrpSpPr>
          <p:grpSpPr>
            <a:xfrm>
              <a:off x="5487226" y="2527526"/>
              <a:ext cx="2126457" cy="1999432"/>
              <a:chOff x="7483269" y="1968583"/>
              <a:chExt cx="2126457" cy="1999432"/>
            </a:xfrm>
          </p:grpSpPr>
          <p:sp>
            <p:nvSpPr>
              <p:cNvPr id="99" name="직사각형 98">
                <a:extLst>
                  <a:ext uri="{FF2B5EF4-FFF2-40B4-BE49-F238E27FC236}">
                    <a16:creationId xmlns:a16="http://schemas.microsoft.com/office/drawing/2014/main" xmlns="" id="{0BDED1C0-D00A-F6EF-D8F9-757FFD18B4E7}"/>
                  </a:ext>
                </a:extLst>
              </p:cNvPr>
              <p:cNvSpPr/>
              <p:nvPr/>
            </p:nvSpPr>
            <p:spPr>
              <a:xfrm>
                <a:off x="7535917" y="3741829"/>
                <a:ext cx="2027569" cy="226186"/>
              </a:xfrm>
              <a:prstGeom prst="rect">
                <a:avLst/>
              </a:prstGeom>
              <a:solidFill>
                <a:schemeClr val="bg1">
                  <a:lumMod val="50000"/>
                  <a:alpha val="30000"/>
                </a:schemeClr>
              </a:solidFill>
              <a:ln w="19050" cap="rnd">
                <a:noFill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1100" b="1" dirty="0">
                    <a:ln>
                      <a:solidFill>
                        <a:schemeClr val="bg1">
                          <a:lumMod val="9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판교신도시 </a:t>
                </a:r>
                <a:r>
                  <a:rPr lang="en-US" altLang="ko-KR" sz="1100" b="1" dirty="0">
                    <a:ln>
                      <a:solidFill>
                        <a:schemeClr val="bg1">
                          <a:lumMod val="9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‘B’</a:t>
                </a:r>
                <a:r>
                  <a:rPr lang="ko-KR" altLang="en-US" sz="1100" b="1" dirty="0">
                    <a:ln>
                      <a:solidFill>
                        <a:schemeClr val="bg1">
                          <a:lumMod val="9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단지</a:t>
                </a:r>
                <a:endParaRPr lang="en-US" altLang="ko-KR" sz="1100" b="1" dirty="0">
                  <a:ln>
                    <a:solidFill>
                      <a:schemeClr val="bg1">
                        <a:lumMod val="9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pPr algn="ctr"/>
                <a:r>
                  <a:rPr lang="en-US" altLang="ko-KR" sz="1100" b="1" dirty="0">
                    <a:ln>
                      <a:solidFill>
                        <a:schemeClr val="bg1">
                          <a:lumMod val="9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(2009</a:t>
                </a:r>
                <a:r>
                  <a:rPr lang="ko-KR" altLang="en-US" sz="1100" b="1" dirty="0">
                    <a:ln>
                      <a:solidFill>
                        <a:schemeClr val="bg1">
                          <a:lumMod val="9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년 </a:t>
                </a:r>
                <a:r>
                  <a:rPr lang="en-US" altLang="ko-KR" sz="1100" b="1" dirty="0">
                    <a:ln>
                      <a:solidFill>
                        <a:schemeClr val="bg1">
                          <a:lumMod val="9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12</a:t>
                </a:r>
                <a:r>
                  <a:rPr lang="ko-KR" altLang="en-US" sz="1100" b="1" dirty="0">
                    <a:ln>
                      <a:solidFill>
                        <a:schemeClr val="bg1">
                          <a:lumMod val="9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월 입주</a:t>
                </a:r>
                <a:r>
                  <a:rPr lang="en-US" altLang="ko-KR" sz="1100" b="1" dirty="0">
                    <a:ln>
                      <a:solidFill>
                        <a:schemeClr val="bg1">
                          <a:lumMod val="9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)</a:t>
                </a:r>
                <a:endParaRPr lang="ko-KR" altLang="en-US" sz="1100" b="1" dirty="0">
                  <a:ln>
                    <a:solidFill>
                      <a:schemeClr val="bg1">
                        <a:lumMod val="9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grpSp>
            <p:nvGrpSpPr>
              <p:cNvPr id="100" name="그룹 99">
                <a:extLst>
                  <a:ext uri="{FF2B5EF4-FFF2-40B4-BE49-F238E27FC236}">
                    <a16:creationId xmlns:a16="http://schemas.microsoft.com/office/drawing/2014/main" xmlns="" id="{D84B2AA3-9B82-C313-B112-4961564626FA}"/>
                  </a:ext>
                </a:extLst>
              </p:cNvPr>
              <p:cNvGrpSpPr/>
              <p:nvPr/>
            </p:nvGrpSpPr>
            <p:grpSpPr>
              <a:xfrm>
                <a:off x="7483269" y="1968583"/>
                <a:ext cx="2126457" cy="1720016"/>
                <a:chOff x="575605" y="4239916"/>
                <a:chExt cx="2339102" cy="1968882"/>
              </a:xfrm>
            </p:grpSpPr>
            <p:cxnSp>
              <p:nvCxnSpPr>
                <p:cNvPr id="101" name="직선 연결선 100">
                  <a:extLst>
                    <a:ext uri="{FF2B5EF4-FFF2-40B4-BE49-F238E27FC236}">
                      <a16:creationId xmlns:a16="http://schemas.microsoft.com/office/drawing/2014/main" xmlns="" id="{19D6D352-5D3D-7B23-DB5E-9ECD680910F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75605" y="5883882"/>
                  <a:ext cx="2339102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102" name="그룹 101">
                  <a:extLst>
                    <a:ext uri="{FF2B5EF4-FFF2-40B4-BE49-F238E27FC236}">
                      <a16:creationId xmlns:a16="http://schemas.microsoft.com/office/drawing/2014/main" xmlns="" id="{9C91D3EC-CC09-4FD4-9120-3654998FC912}"/>
                    </a:ext>
                  </a:extLst>
                </p:cNvPr>
                <p:cNvGrpSpPr/>
                <p:nvPr/>
              </p:nvGrpSpPr>
              <p:grpSpPr>
                <a:xfrm>
                  <a:off x="743192" y="4239916"/>
                  <a:ext cx="1961957" cy="1968882"/>
                  <a:chOff x="827272" y="4239916"/>
                  <a:chExt cx="1961957" cy="1968882"/>
                </a:xfrm>
              </p:grpSpPr>
              <p:sp>
                <p:nvSpPr>
                  <p:cNvPr id="103" name="자유형: 도형 42">
                    <a:extLst>
                      <a:ext uri="{FF2B5EF4-FFF2-40B4-BE49-F238E27FC236}">
                        <a16:creationId xmlns:a16="http://schemas.microsoft.com/office/drawing/2014/main" xmlns="" id="{7216D6CB-71C3-3AFB-C485-61E0E39E16A3}"/>
                      </a:ext>
                    </a:extLst>
                  </p:cNvPr>
                  <p:cNvSpPr/>
                  <p:nvPr/>
                </p:nvSpPr>
                <p:spPr>
                  <a:xfrm>
                    <a:off x="2055465" y="4239916"/>
                    <a:ext cx="721828" cy="1650999"/>
                  </a:xfrm>
                  <a:custGeom>
                    <a:avLst/>
                    <a:gdLst>
                      <a:gd name="connsiteX0" fmla="*/ 99427 w 596552"/>
                      <a:gd name="connsiteY0" fmla="*/ 0 h 1565918"/>
                      <a:gd name="connsiteX1" fmla="*/ 497125 w 596552"/>
                      <a:gd name="connsiteY1" fmla="*/ 0 h 1565918"/>
                      <a:gd name="connsiteX2" fmla="*/ 596552 w 596552"/>
                      <a:gd name="connsiteY2" fmla="*/ 99427 h 1565918"/>
                      <a:gd name="connsiteX3" fmla="*/ 596552 w 596552"/>
                      <a:gd name="connsiteY3" fmla="*/ 1565918 h 1565918"/>
                      <a:gd name="connsiteX4" fmla="*/ 0 w 596552"/>
                      <a:gd name="connsiteY4" fmla="*/ 1565918 h 1565918"/>
                      <a:gd name="connsiteX5" fmla="*/ 0 w 596552"/>
                      <a:gd name="connsiteY5" fmla="*/ 99427 h 1565918"/>
                      <a:gd name="connsiteX6" fmla="*/ 99427 w 596552"/>
                      <a:gd name="connsiteY6" fmla="*/ 0 h 15659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596552" h="1565918">
                        <a:moveTo>
                          <a:pt x="99427" y="0"/>
                        </a:moveTo>
                        <a:lnTo>
                          <a:pt x="497125" y="0"/>
                        </a:lnTo>
                        <a:cubicBezTo>
                          <a:pt x="552037" y="0"/>
                          <a:pt x="596552" y="44515"/>
                          <a:pt x="596552" y="99427"/>
                        </a:cubicBezTo>
                        <a:lnTo>
                          <a:pt x="596552" y="1565918"/>
                        </a:lnTo>
                        <a:lnTo>
                          <a:pt x="0" y="1565918"/>
                        </a:lnTo>
                        <a:lnTo>
                          <a:pt x="0" y="99427"/>
                        </a:lnTo>
                        <a:cubicBezTo>
                          <a:pt x="0" y="44515"/>
                          <a:pt x="44515" y="0"/>
                          <a:pt x="99427" y="0"/>
                        </a:cubicBezTo>
                        <a:close/>
                      </a:path>
                    </a:pathLst>
                  </a:custGeom>
                  <a:solidFill>
                    <a:srgbClr val="FFFF00">
                      <a:alpha val="8000"/>
                    </a:srgbClr>
                  </a:solidFill>
                  <a:ln w="19050" cap="rnd">
                    <a:solidFill>
                      <a:srgbClr val="0070C0"/>
                    </a:solidFill>
                    <a:prstDash val="dash"/>
                    <a:round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dirty="0">
                      <a:ln>
                        <a:solidFill>
                          <a:schemeClr val="bg1">
                            <a:lumMod val="95000"/>
                            <a:alpha val="0"/>
                          </a:schemeClr>
                        </a:solidFill>
                      </a:ln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104" name="자유형: 도형 43">
                    <a:extLst>
                      <a:ext uri="{FF2B5EF4-FFF2-40B4-BE49-F238E27FC236}">
                        <a16:creationId xmlns:a16="http://schemas.microsoft.com/office/drawing/2014/main" xmlns="" id="{FBB8A484-E692-2F33-8B0D-25F62210B697}"/>
                      </a:ext>
                    </a:extLst>
                  </p:cNvPr>
                  <p:cNvSpPr/>
                  <p:nvPr/>
                </p:nvSpPr>
                <p:spPr>
                  <a:xfrm>
                    <a:off x="875197" y="5019352"/>
                    <a:ext cx="596552" cy="871564"/>
                  </a:xfrm>
                  <a:custGeom>
                    <a:avLst/>
                    <a:gdLst>
                      <a:gd name="connsiteX0" fmla="*/ 99427 w 596552"/>
                      <a:gd name="connsiteY0" fmla="*/ 0 h 871564"/>
                      <a:gd name="connsiteX1" fmla="*/ 497125 w 596552"/>
                      <a:gd name="connsiteY1" fmla="*/ 0 h 871564"/>
                      <a:gd name="connsiteX2" fmla="*/ 596552 w 596552"/>
                      <a:gd name="connsiteY2" fmla="*/ 99427 h 871564"/>
                      <a:gd name="connsiteX3" fmla="*/ 596552 w 596552"/>
                      <a:gd name="connsiteY3" fmla="*/ 871564 h 871564"/>
                      <a:gd name="connsiteX4" fmla="*/ 0 w 596552"/>
                      <a:gd name="connsiteY4" fmla="*/ 871564 h 871564"/>
                      <a:gd name="connsiteX5" fmla="*/ 0 w 596552"/>
                      <a:gd name="connsiteY5" fmla="*/ 99427 h 871564"/>
                      <a:gd name="connsiteX6" fmla="*/ 99427 w 596552"/>
                      <a:gd name="connsiteY6" fmla="*/ 0 h 8715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596552" h="871564">
                        <a:moveTo>
                          <a:pt x="99427" y="0"/>
                        </a:moveTo>
                        <a:lnTo>
                          <a:pt x="497125" y="0"/>
                        </a:lnTo>
                        <a:cubicBezTo>
                          <a:pt x="552037" y="0"/>
                          <a:pt x="596552" y="44515"/>
                          <a:pt x="596552" y="99427"/>
                        </a:cubicBezTo>
                        <a:lnTo>
                          <a:pt x="596552" y="871564"/>
                        </a:lnTo>
                        <a:lnTo>
                          <a:pt x="0" y="871564"/>
                        </a:lnTo>
                        <a:lnTo>
                          <a:pt x="0" y="99427"/>
                        </a:lnTo>
                        <a:cubicBezTo>
                          <a:pt x="0" y="44515"/>
                          <a:pt x="44515" y="0"/>
                          <a:pt x="99427" y="0"/>
                        </a:cubicBezTo>
                        <a:close/>
                      </a:path>
                    </a:pathLst>
                  </a:custGeom>
                  <a:solidFill>
                    <a:srgbClr val="EEECE1"/>
                  </a:solidFill>
                  <a:ln w="19050" cap="rnd">
                    <a:noFill/>
                    <a:round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dirty="0">
                      <a:ln>
                        <a:solidFill>
                          <a:schemeClr val="bg1">
                            <a:lumMod val="95000"/>
                            <a:alpha val="0"/>
                          </a:schemeClr>
                        </a:solidFill>
                      </a:ln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105" name="자유형: 도형 44">
                    <a:extLst>
                      <a:ext uri="{FF2B5EF4-FFF2-40B4-BE49-F238E27FC236}">
                        <a16:creationId xmlns:a16="http://schemas.microsoft.com/office/drawing/2014/main" xmlns="" id="{C829B4EC-E19B-0F30-359A-497E4D68E088}"/>
                      </a:ext>
                    </a:extLst>
                  </p:cNvPr>
                  <p:cNvSpPr/>
                  <p:nvPr/>
                </p:nvSpPr>
                <p:spPr>
                  <a:xfrm>
                    <a:off x="2122231" y="4324998"/>
                    <a:ext cx="596552" cy="1565918"/>
                  </a:xfrm>
                  <a:custGeom>
                    <a:avLst/>
                    <a:gdLst>
                      <a:gd name="connsiteX0" fmla="*/ 99427 w 596552"/>
                      <a:gd name="connsiteY0" fmla="*/ 0 h 1565918"/>
                      <a:gd name="connsiteX1" fmla="*/ 497125 w 596552"/>
                      <a:gd name="connsiteY1" fmla="*/ 0 h 1565918"/>
                      <a:gd name="connsiteX2" fmla="*/ 596552 w 596552"/>
                      <a:gd name="connsiteY2" fmla="*/ 99427 h 1565918"/>
                      <a:gd name="connsiteX3" fmla="*/ 596552 w 596552"/>
                      <a:gd name="connsiteY3" fmla="*/ 1565918 h 1565918"/>
                      <a:gd name="connsiteX4" fmla="*/ 0 w 596552"/>
                      <a:gd name="connsiteY4" fmla="*/ 1565918 h 1565918"/>
                      <a:gd name="connsiteX5" fmla="*/ 0 w 596552"/>
                      <a:gd name="connsiteY5" fmla="*/ 99427 h 1565918"/>
                      <a:gd name="connsiteX6" fmla="*/ 99427 w 596552"/>
                      <a:gd name="connsiteY6" fmla="*/ 0 h 15659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596552" h="1565918">
                        <a:moveTo>
                          <a:pt x="99427" y="0"/>
                        </a:moveTo>
                        <a:lnTo>
                          <a:pt x="497125" y="0"/>
                        </a:lnTo>
                        <a:cubicBezTo>
                          <a:pt x="552037" y="0"/>
                          <a:pt x="596552" y="44515"/>
                          <a:pt x="596552" y="99427"/>
                        </a:cubicBezTo>
                        <a:lnTo>
                          <a:pt x="596552" y="1565918"/>
                        </a:lnTo>
                        <a:lnTo>
                          <a:pt x="0" y="1565918"/>
                        </a:lnTo>
                        <a:lnTo>
                          <a:pt x="0" y="99427"/>
                        </a:lnTo>
                        <a:cubicBezTo>
                          <a:pt x="0" y="44515"/>
                          <a:pt x="44515" y="0"/>
                          <a:pt x="99427" y="0"/>
                        </a:cubicBezTo>
                        <a:close/>
                      </a:path>
                    </a:pathLst>
                  </a:custGeom>
                  <a:solidFill>
                    <a:srgbClr val="0070C0"/>
                  </a:solidFill>
                  <a:ln w="19050" cap="rnd">
                    <a:noFill/>
                    <a:round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dirty="0">
                      <a:ln>
                        <a:solidFill>
                          <a:schemeClr val="bg1">
                            <a:lumMod val="95000"/>
                            <a:alpha val="0"/>
                          </a:schemeClr>
                        </a:solidFill>
                      </a:ln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106" name="TextBox 105">
                    <a:extLst>
                      <a:ext uri="{FF2B5EF4-FFF2-40B4-BE49-F238E27FC236}">
                        <a16:creationId xmlns:a16="http://schemas.microsoft.com/office/drawing/2014/main" xmlns="" id="{1DDE42BE-28B9-0F49-34DF-73A4A380D703}"/>
                      </a:ext>
                    </a:extLst>
                  </p:cNvPr>
                  <p:cNvSpPr txBox="1"/>
                  <p:nvPr/>
                </p:nvSpPr>
                <p:spPr>
                  <a:xfrm>
                    <a:off x="2101188" y="4498689"/>
                    <a:ext cx="688041" cy="317078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altLang="ko-KR" sz="1200" b="1" dirty="0">
                        <a:ln>
                          <a:solidFill>
                            <a:schemeClr val="bg1">
                              <a:lumMod val="9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+mj-ea"/>
                        <a:ea typeface="+mj-ea"/>
                      </a:rPr>
                      <a:t>20.6</a:t>
                    </a:r>
                    <a:r>
                      <a:rPr lang="ko-KR" altLang="en-US" sz="1200" b="1" dirty="0">
                        <a:ln>
                          <a:solidFill>
                            <a:schemeClr val="bg1">
                              <a:lumMod val="9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+mj-ea"/>
                        <a:ea typeface="+mj-ea"/>
                      </a:rPr>
                      <a:t>억</a:t>
                    </a:r>
                  </a:p>
                </p:txBody>
              </p:sp>
              <p:sp>
                <p:nvSpPr>
                  <p:cNvPr id="107" name="TextBox 106">
                    <a:extLst>
                      <a:ext uri="{FF2B5EF4-FFF2-40B4-BE49-F238E27FC236}">
                        <a16:creationId xmlns:a16="http://schemas.microsoft.com/office/drawing/2014/main" xmlns="" id="{B9DC3309-2D6C-7E82-26BB-8A92AEFA44C4}"/>
                      </a:ext>
                    </a:extLst>
                  </p:cNvPr>
                  <p:cNvSpPr txBox="1"/>
                  <p:nvPr/>
                </p:nvSpPr>
                <p:spPr>
                  <a:xfrm>
                    <a:off x="827272" y="5086099"/>
                    <a:ext cx="688041" cy="317078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altLang="ko-KR" sz="1200" b="1" dirty="0">
                        <a:ln>
                          <a:solidFill>
                            <a:schemeClr val="bg1">
                              <a:lumMod val="9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ea"/>
                        <a:ea typeface="+mj-ea"/>
                      </a:rPr>
                      <a:t>18.3</a:t>
                    </a:r>
                    <a:r>
                      <a:rPr lang="ko-KR" altLang="en-US" sz="1200" b="1" dirty="0">
                        <a:ln>
                          <a:solidFill>
                            <a:schemeClr val="bg1">
                              <a:lumMod val="9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ea"/>
                        <a:ea typeface="+mj-ea"/>
                      </a:rPr>
                      <a:t>억</a:t>
                    </a:r>
                  </a:p>
                </p:txBody>
              </p:sp>
              <p:sp>
                <p:nvSpPr>
                  <p:cNvPr id="108" name="TextBox 107">
                    <a:extLst>
                      <a:ext uri="{FF2B5EF4-FFF2-40B4-BE49-F238E27FC236}">
                        <a16:creationId xmlns:a16="http://schemas.microsoft.com/office/drawing/2014/main" xmlns="" id="{1BBF1887-9A00-3841-1923-48E48A574720}"/>
                      </a:ext>
                    </a:extLst>
                  </p:cNvPr>
                  <p:cNvSpPr txBox="1"/>
                  <p:nvPr/>
                </p:nvSpPr>
                <p:spPr>
                  <a:xfrm>
                    <a:off x="855116" y="5900909"/>
                    <a:ext cx="693331" cy="29946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altLang="ko-KR" sz="1100" dirty="0">
                        <a:ln>
                          <a:solidFill>
                            <a:schemeClr val="bg1">
                              <a:lumMod val="95000"/>
                              <a:alpha val="0"/>
                            </a:schemeClr>
                          </a:solidFill>
                        </a:ln>
                        <a:solidFill>
                          <a:schemeClr val="bg1">
                            <a:lumMod val="65000"/>
                          </a:schemeClr>
                        </a:solidFill>
                        <a:latin typeface="+mn-ea"/>
                      </a:rPr>
                      <a:t>‘23.06.</a:t>
                    </a:r>
                    <a:endParaRPr lang="ko-KR" altLang="en-US" sz="1100" dirty="0">
                      <a:ln>
                        <a:solidFill>
                          <a:schemeClr val="bg1">
                            <a:lumMod val="95000"/>
                            <a:alpha val="0"/>
                          </a:schemeClr>
                        </a:solidFill>
                      </a:ln>
                      <a:solidFill>
                        <a:schemeClr val="bg1">
                          <a:lumMod val="65000"/>
                        </a:schemeClr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109" name="TextBox 108">
                    <a:extLst>
                      <a:ext uri="{FF2B5EF4-FFF2-40B4-BE49-F238E27FC236}">
                        <a16:creationId xmlns:a16="http://schemas.microsoft.com/office/drawing/2014/main" xmlns="" id="{B7F64563-54E7-2C6F-EBA7-41C54AA06054}"/>
                      </a:ext>
                    </a:extLst>
                  </p:cNvPr>
                  <p:cNvSpPr txBox="1"/>
                  <p:nvPr/>
                </p:nvSpPr>
                <p:spPr>
                  <a:xfrm>
                    <a:off x="1850479" y="5909336"/>
                    <a:ext cx="693331" cy="29946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altLang="ko-KR" sz="1100" dirty="0">
                        <a:ln>
                          <a:solidFill>
                            <a:schemeClr val="bg1">
                              <a:lumMod val="95000"/>
                              <a:alpha val="0"/>
                            </a:schemeClr>
                          </a:solidFill>
                        </a:ln>
                        <a:solidFill>
                          <a:schemeClr val="bg1">
                            <a:lumMod val="65000"/>
                          </a:schemeClr>
                        </a:solidFill>
                        <a:latin typeface="+mn-ea"/>
                      </a:rPr>
                      <a:t>‘25.02.</a:t>
                    </a:r>
                    <a:endParaRPr lang="ko-KR" altLang="en-US" sz="1100" dirty="0">
                      <a:ln>
                        <a:solidFill>
                          <a:schemeClr val="bg1">
                            <a:lumMod val="95000"/>
                            <a:alpha val="0"/>
                          </a:schemeClr>
                        </a:solidFill>
                      </a:ln>
                      <a:solidFill>
                        <a:schemeClr val="bg1">
                          <a:lumMod val="65000"/>
                        </a:schemeClr>
                      </a:solidFill>
                      <a:latin typeface="+mn-ea"/>
                    </a:endParaRPr>
                  </a:p>
                </p:txBody>
              </p:sp>
            </p:grpSp>
          </p:grpSp>
        </p:grpSp>
        <p:pic>
          <p:nvPicPr>
            <p:cNvPr id="110" name="그림 109" descr="그래픽, 클립아트, 창의성, 디자인이(가) 표시된 사진&#10;&#10;AI가 생성한 콘텐츠는 부정확할 수 있습니다.">
              <a:extLst>
                <a:ext uri="{FF2B5EF4-FFF2-40B4-BE49-F238E27FC236}">
                  <a16:creationId xmlns:a16="http://schemas.microsoft.com/office/drawing/2014/main" xmlns="" id="{9D7578CB-7522-0BD9-977C-ECD86E09D96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06385" flipH="1">
              <a:off x="6158774" y="2703438"/>
              <a:ext cx="570514" cy="570514"/>
            </a:xfrm>
            <a:prstGeom prst="rect">
              <a:avLst/>
            </a:prstGeom>
          </p:spPr>
        </p:pic>
        <p:grpSp>
          <p:nvGrpSpPr>
            <p:cNvPr id="111" name="그룹 110">
              <a:extLst>
                <a:ext uri="{FF2B5EF4-FFF2-40B4-BE49-F238E27FC236}">
                  <a16:creationId xmlns:a16="http://schemas.microsoft.com/office/drawing/2014/main" xmlns="" id="{528F6FA9-544A-F05D-8D30-4E67A321F465}"/>
                </a:ext>
              </a:extLst>
            </p:cNvPr>
            <p:cNvGrpSpPr/>
            <p:nvPr/>
          </p:nvGrpSpPr>
          <p:grpSpPr>
            <a:xfrm>
              <a:off x="5487226" y="5103901"/>
              <a:ext cx="2126457" cy="2004194"/>
              <a:chOff x="7483269" y="1968583"/>
              <a:chExt cx="2126457" cy="2004194"/>
            </a:xfrm>
          </p:grpSpPr>
          <p:sp>
            <p:nvSpPr>
              <p:cNvPr id="112" name="직사각형 111">
                <a:extLst>
                  <a:ext uri="{FF2B5EF4-FFF2-40B4-BE49-F238E27FC236}">
                    <a16:creationId xmlns:a16="http://schemas.microsoft.com/office/drawing/2014/main" xmlns="" id="{E7782514-0390-C73D-C145-72AD7B9CF80D}"/>
                  </a:ext>
                </a:extLst>
              </p:cNvPr>
              <p:cNvSpPr/>
              <p:nvPr/>
            </p:nvSpPr>
            <p:spPr>
              <a:xfrm>
                <a:off x="7535917" y="3746591"/>
                <a:ext cx="2027569" cy="226186"/>
              </a:xfrm>
              <a:prstGeom prst="rect">
                <a:avLst/>
              </a:prstGeom>
              <a:solidFill>
                <a:schemeClr val="bg1">
                  <a:lumMod val="50000"/>
                  <a:alpha val="30000"/>
                </a:schemeClr>
              </a:solidFill>
              <a:ln w="19050" cap="rnd">
                <a:noFill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1100" b="1" dirty="0" err="1">
                    <a:ln>
                      <a:solidFill>
                        <a:schemeClr val="bg1">
                          <a:lumMod val="9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동탄신도시</a:t>
                </a:r>
                <a:r>
                  <a:rPr lang="ko-KR" altLang="en-US" sz="1100" b="1" dirty="0">
                    <a:ln>
                      <a:solidFill>
                        <a:schemeClr val="bg1">
                          <a:lumMod val="9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 </a:t>
                </a:r>
                <a:r>
                  <a:rPr lang="en-US" altLang="ko-KR" sz="1100" b="1" dirty="0">
                    <a:ln>
                      <a:solidFill>
                        <a:schemeClr val="bg1">
                          <a:lumMod val="9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‘L’</a:t>
                </a:r>
                <a:r>
                  <a:rPr lang="ko-KR" altLang="en-US" sz="1100" b="1" dirty="0">
                    <a:ln>
                      <a:solidFill>
                        <a:schemeClr val="bg1">
                          <a:lumMod val="9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단지</a:t>
                </a:r>
                <a:endParaRPr lang="en-US" altLang="ko-KR" sz="1100" b="1" dirty="0">
                  <a:ln>
                    <a:solidFill>
                      <a:schemeClr val="bg1">
                        <a:lumMod val="9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  <a:p>
                <a:pPr algn="ctr"/>
                <a:r>
                  <a:rPr lang="en-US" altLang="ko-KR" sz="1100" b="1" dirty="0">
                    <a:ln>
                      <a:solidFill>
                        <a:schemeClr val="bg1">
                          <a:lumMod val="9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(2021</a:t>
                </a:r>
                <a:r>
                  <a:rPr lang="ko-KR" altLang="en-US" sz="1100" b="1" dirty="0">
                    <a:ln>
                      <a:solidFill>
                        <a:schemeClr val="bg1">
                          <a:lumMod val="9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년 </a:t>
                </a:r>
                <a:r>
                  <a:rPr lang="en-US" altLang="ko-KR" sz="1100" b="1" dirty="0">
                    <a:ln>
                      <a:solidFill>
                        <a:schemeClr val="bg1">
                          <a:lumMod val="9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07</a:t>
                </a:r>
                <a:r>
                  <a:rPr lang="ko-KR" altLang="en-US" sz="1100" b="1" dirty="0">
                    <a:ln>
                      <a:solidFill>
                        <a:schemeClr val="bg1">
                          <a:lumMod val="9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월 입주</a:t>
                </a:r>
                <a:r>
                  <a:rPr lang="en-US" altLang="ko-KR" sz="1100" b="1" dirty="0">
                    <a:ln>
                      <a:solidFill>
                        <a:schemeClr val="bg1">
                          <a:lumMod val="9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rPr>
                  <a:t>)</a:t>
                </a:r>
                <a:endParaRPr lang="ko-KR" altLang="en-US" sz="1100" b="1" dirty="0">
                  <a:ln>
                    <a:solidFill>
                      <a:schemeClr val="bg1">
                        <a:lumMod val="9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grpSp>
            <p:nvGrpSpPr>
              <p:cNvPr id="113" name="그룹 112">
                <a:extLst>
                  <a:ext uri="{FF2B5EF4-FFF2-40B4-BE49-F238E27FC236}">
                    <a16:creationId xmlns:a16="http://schemas.microsoft.com/office/drawing/2014/main" xmlns="" id="{0CD73D17-3BC3-B313-2B63-B640B6348A0F}"/>
                  </a:ext>
                </a:extLst>
              </p:cNvPr>
              <p:cNvGrpSpPr/>
              <p:nvPr/>
            </p:nvGrpSpPr>
            <p:grpSpPr>
              <a:xfrm>
                <a:off x="7483269" y="1968583"/>
                <a:ext cx="2126457" cy="1720016"/>
                <a:chOff x="575605" y="4239916"/>
                <a:chExt cx="2339102" cy="1968882"/>
              </a:xfrm>
            </p:grpSpPr>
            <p:cxnSp>
              <p:nvCxnSpPr>
                <p:cNvPr id="114" name="직선 연결선 113">
                  <a:extLst>
                    <a:ext uri="{FF2B5EF4-FFF2-40B4-BE49-F238E27FC236}">
                      <a16:creationId xmlns:a16="http://schemas.microsoft.com/office/drawing/2014/main" xmlns="" id="{1F421E09-C899-19F7-F683-2B9D3CB442C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75605" y="5883882"/>
                  <a:ext cx="2339102" cy="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115" name="그룹 114">
                  <a:extLst>
                    <a:ext uri="{FF2B5EF4-FFF2-40B4-BE49-F238E27FC236}">
                      <a16:creationId xmlns:a16="http://schemas.microsoft.com/office/drawing/2014/main" xmlns="" id="{40441058-F428-57C1-2E8A-7233F1DC9878}"/>
                    </a:ext>
                  </a:extLst>
                </p:cNvPr>
                <p:cNvGrpSpPr/>
                <p:nvPr/>
              </p:nvGrpSpPr>
              <p:grpSpPr>
                <a:xfrm>
                  <a:off x="743192" y="4239916"/>
                  <a:ext cx="1961957" cy="1968882"/>
                  <a:chOff x="827272" y="4239916"/>
                  <a:chExt cx="1961957" cy="1968882"/>
                </a:xfrm>
              </p:grpSpPr>
              <p:sp>
                <p:nvSpPr>
                  <p:cNvPr id="116" name="자유형: 도형 223">
                    <a:extLst>
                      <a:ext uri="{FF2B5EF4-FFF2-40B4-BE49-F238E27FC236}">
                        <a16:creationId xmlns:a16="http://schemas.microsoft.com/office/drawing/2014/main" xmlns="" id="{7963F050-0836-FF4C-720D-C050943EFC85}"/>
                      </a:ext>
                    </a:extLst>
                  </p:cNvPr>
                  <p:cNvSpPr/>
                  <p:nvPr/>
                </p:nvSpPr>
                <p:spPr>
                  <a:xfrm>
                    <a:off x="2055465" y="4239916"/>
                    <a:ext cx="721828" cy="1650999"/>
                  </a:xfrm>
                  <a:custGeom>
                    <a:avLst/>
                    <a:gdLst>
                      <a:gd name="connsiteX0" fmla="*/ 99427 w 596552"/>
                      <a:gd name="connsiteY0" fmla="*/ 0 h 1565918"/>
                      <a:gd name="connsiteX1" fmla="*/ 497125 w 596552"/>
                      <a:gd name="connsiteY1" fmla="*/ 0 h 1565918"/>
                      <a:gd name="connsiteX2" fmla="*/ 596552 w 596552"/>
                      <a:gd name="connsiteY2" fmla="*/ 99427 h 1565918"/>
                      <a:gd name="connsiteX3" fmla="*/ 596552 w 596552"/>
                      <a:gd name="connsiteY3" fmla="*/ 1565918 h 1565918"/>
                      <a:gd name="connsiteX4" fmla="*/ 0 w 596552"/>
                      <a:gd name="connsiteY4" fmla="*/ 1565918 h 1565918"/>
                      <a:gd name="connsiteX5" fmla="*/ 0 w 596552"/>
                      <a:gd name="connsiteY5" fmla="*/ 99427 h 1565918"/>
                      <a:gd name="connsiteX6" fmla="*/ 99427 w 596552"/>
                      <a:gd name="connsiteY6" fmla="*/ 0 h 15659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596552" h="1565918">
                        <a:moveTo>
                          <a:pt x="99427" y="0"/>
                        </a:moveTo>
                        <a:lnTo>
                          <a:pt x="497125" y="0"/>
                        </a:lnTo>
                        <a:cubicBezTo>
                          <a:pt x="552037" y="0"/>
                          <a:pt x="596552" y="44515"/>
                          <a:pt x="596552" y="99427"/>
                        </a:cubicBezTo>
                        <a:lnTo>
                          <a:pt x="596552" y="1565918"/>
                        </a:lnTo>
                        <a:lnTo>
                          <a:pt x="0" y="1565918"/>
                        </a:lnTo>
                        <a:lnTo>
                          <a:pt x="0" y="99427"/>
                        </a:lnTo>
                        <a:cubicBezTo>
                          <a:pt x="0" y="44515"/>
                          <a:pt x="44515" y="0"/>
                          <a:pt x="99427" y="0"/>
                        </a:cubicBezTo>
                        <a:close/>
                      </a:path>
                    </a:pathLst>
                  </a:custGeom>
                  <a:solidFill>
                    <a:srgbClr val="FFFF00">
                      <a:alpha val="8000"/>
                    </a:srgbClr>
                  </a:solidFill>
                  <a:ln w="19050" cap="rnd">
                    <a:solidFill>
                      <a:srgbClr val="0070C0"/>
                    </a:solidFill>
                    <a:prstDash val="dash"/>
                    <a:round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dirty="0">
                      <a:ln>
                        <a:solidFill>
                          <a:schemeClr val="bg1">
                            <a:lumMod val="95000"/>
                            <a:alpha val="0"/>
                          </a:schemeClr>
                        </a:solidFill>
                      </a:ln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117" name="자유형: 도형 224">
                    <a:extLst>
                      <a:ext uri="{FF2B5EF4-FFF2-40B4-BE49-F238E27FC236}">
                        <a16:creationId xmlns:a16="http://schemas.microsoft.com/office/drawing/2014/main" xmlns="" id="{4A69A6CA-5E9F-8932-8359-079CE7AC527C}"/>
                      </a:ext>
                    </a:extLst>
                  </p:cNvPr>
                  <p:cNvSpPr/>
                  <p:nvPr/>
                </p:nvSpPr>
                <p:spPr>
                  <a:xfrm>
                    <a:off x="875197" y="5019352"/>
                    <a:ext cx="596552" cy="871564"/>
                  </a:xfrm>
                  <a:custGeom>
                    <a:avLst/>
                    <a:gdLst>
                      <a:gd name="connsiteX0" fmla="*/ 99427 w 596552"/>
                      <a:gd name="connsiteY0" fmla="*/ 0 h 871564"/>
                      <a:gd name="connsiteX1" fmla="*/ 497125 w 596552"/>
                      <a:gd name="connsiteY1" fmla="*/ 0 h 871564"/>
                      <a:gd name="connsiteX2" fmla="*/ 596552 w 596552"/>
                      <a:gd name="connsiteY2" fmla="*/ 99427 h 871564"/>
                      <a:gd name="connsiteX3" fmla="*/ 596552 w 596552"/>
                      <a:gd name="connsiteY3" fmla="*/ 871564 h 871564"/>
                      <a:gd name="connsiteX4" fmla="*/ 0 w 596552"/>
                      <a:gd name="connsiteY4" fmla="*/ 871564 h 871564"/>
                      <a:gd name="connsiteX5" fmla="*/ 0 w 596552"/>
                      <a:gd name="connsiteY5" fmla="*/ 99427 h 871564"/>
                      <a:gd name="connsiteX6" fmla="*/ 99427 w 596552"/>
                      <a:gd name="connsiteY6" fmla="*/ 0 h 8715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596552" h="871564">
                        <a:moveTo>
                          <a:pt x="99427" y="0"/>
                        </a:moveTo>
                        <a:lnTo>
                          <a:pt x="497125" y="0"/>
                        </a:lnTo>
                        <a:cubicBezTo>
                          <a:pt x="552037" y="0"/>
                          <a:pt x="596552" y="44515"/>
                          <a:pt x="596552" y="99427"/>
                        </a:cubicBezTo>
                        <a:lnTo>
                          <a:pt x="596552" y="871564"/>
                        </a:lnTo>
                        <a:lnTo>
                          <a:pt x="0" y="871564"/>
                        </a:lnTo>
                        <a:lnTo>
                          <a:pt x="0" y="99427"/>
                        </a:lnTo>
                        <a:cubicBezTo>
                          <a:pt x="0" y="44515"/>
                          <a:pt x="44515" y="0"/>
                          <a:pt x="99427" y="0"/>
                        </a:cubicBezTo>
                        <a:close/>
                      </a:path>
                    </a:pathLst>
                  </a:custGeom>
                  <a:solidFill>
                    <a:srgbClr val="EEECE1"/>
                  </a:solidFill>
                  <a:ln w="19050" cap="rnd">
                    <a:noFill/>
                    <a:round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dirty="0">
                      <a:ln>
                        <a:solidFill>
                          <a:schemeClr val="bg1">
                            <a:lumMod val="95000"/>
                            <a:alpha val="0"/>
                          </a:schemeClr>
                        </a:solidFill>
                      </a:ln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118" name="자유형: 도형 225">
                    <a:extLst>
                      <a:ext uri="{FF2B5EF4-FFF2-40B4-BE49-F238E27FC236}">
                        <a16:creationId xmlns:a16="http://schemas.microsoft.com/office/drawing/2014/main" xmlns="" id="{48787EB0-686C-3085-984F-4D234E4B07D6}"/>
                      </a:ext>
                    </a:extLst>
                  </p:cNvPr>
                  <p:cNvSpPr/>
                  <p:nvPr/>
                </p:nvSpPr>
                <p:spPr>
                  <a:xfrm>
                    <a:off x="2122231" y="4324998"/>
                    <a:ext cx="596552" cy="1565918"/>
                  </a:xfrm>
                  <a:custGeom>
                    <a:avLst/>
                    <a:gdLst>
                      <a:gd name="connsiteX0" fmla="*/ 99427 w 596552"/>
                      <a:gd name="connsiteY0" fmla="*/ 0 h 1565918"/>
                      <a:gd name="connsiteX1" fmla="*/ 497125 w 596552"/>
                      <a:gd name="connsiteY1" fmla="*/ 0 h 1565918"/>
                      <a:gd name="connsiteX2" fmla="*/ 596552 w 596552"/>
                      <a:gd name="connsiteY2" fmla="*/ 99427 h 1565918"/>
                      <a:gd name="connsiteX3" fmla="*/ 596552 w 596552"/>
                      <a:gd name="connsiteY3" fmla="*/ 1565918 h 1565918"/>
                      <a:gd name="connsiteX4" fmla="*/ 0 w 596552"/>
                      <a:gd name="connsiteY4" fmla="*/ 1565918 h 1565918"/>
                      <a:gd name="connsiteX5" fmla="*/ 0 w 596552"/>
                      <a:gd name="connsiteY5" fmla="*/ 99427 h 1565918"/>
                      <a:gd name="connsiteX6" fmla="*/ 99427 w 596552"/>
                      <a:gd name="connsiteY6" fmla="*/ 0 h 15659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596552" h="1565918">
                        <a:moveTo>
                          <a:pt x="99427" y="0"/>
                        </a:moveTo>
                        <a:lnTo>
                          <a:pt x="497125" y="0"/>
                        </a:lnTo>
                        <a:cubicBezTo>
                          <a:pt x="552037" y="0"/>
                          <a:pt x="596552" y="44515"/>
                          <a:pt x="596552" y="99427"/>
                        </a:cubicBezTo>
                        <a:lnTo>
                          <a:pt x="596552" y="1565918"/>
                        </a:lnTo>
                        <a:lnTo>
                          <a:pt x="0" y="1565918"/>
                        </a:lnTo>
                        <a:lnTo>
                          <a:pt x="0" y="99427"/>
                        </a:lnTo>
                        <a:cubicBezTo>
                          <a:pt x="0" y="44515"/>
                          <a:pt x="44515" y="0"/>
                          <a:pt x="99427" y="0"/>
                        </a:cubicBezTo>
                        <a:close/>
                      </a:path>
                    </a:pathLst>
                  </a:custGeom>
                  <a:solidFill>
                    <a:srgbClr val="0070C0"/>
                  </a:solidFill>
                  <a:ln w="19050" cap="rnd">
                    <a:noFill/>
                    <a:round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ko-KR" altLang="en-US" dirty="0">
                      <a:ln>
                        <a:solidFill>
                          <a:schemeClr val="bg1">
                            <a:lumMod val="95000"/>
                            <a:alpha val="0"/>
                          </a:schemeClr>
                        </a:solidFill>
                      </a:ln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119" name="TextBox 118">
                    <a:extLst>
                      <a:ext uri="{FF2B5EF4-FFF2-40B4-BE49-F238E27FC236}">
                        <a16:creationId xmlns:a16="http://schemas.microsoft.com/office/drawing/2014/main" xmlns="" id="{B7CB83E1-DDEC-8CD4-8245-C83527B7B050}"/>
                      </a:ext>
                    </a:extLst>
                  </p:cNvPr>
                  <p:cNvSpPr txBox="1"/>
                  <p:nvPr/>
                </p:nvSpPr>
                <p:spPr>
                  <a:xfrm>
                    <a:off x="2101188" y="4498689"/>
                    <a:ext cx="688041" cy="31707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altLang="ko-KR" sz="1200" b="1" dirty="0">
                        <a:ln>
                          <a:solidFill>
                            <a:schemeClr val="bg1">
                              <a:lumMod val="9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+mj-ea"/>
                        <a:ea typeface="+mj-ea"/>
                      </a:rPr>
                      <a:t>15.3</a:t>
                    </a:r>
                    <a:r>
                      <a:rPr lang="ko-KR" altLang="en-US" sz="1200" b="1" dirty="0">
                        <a:ln>
                          <a:solidFill>
                            <a:schemeClr val="bg1">
                              <a:lumMod val="95000"/>
                              <a:alpha val="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+mj-ea"/>
                        <a:ea typeface="+mj-ea"/>
                      </a:rPr>
                      <a:t>억</a:t>
                    </a:r>
                  </a:p>
                </p:txBody>
              </p:sp>
              <p:sp>
                <p:nvSpPr>
                  <p:cNvPr id="120" name="TextBox 119">
                    <a:extLst>
                      <a:ext uri="{FF2B5EF4-FFF2-40B4-BE49-F238E27FC236}">
                        <a16:creationId xmlns:a16="http://schemas.microsoft.com/office/drawing/2014/main" xmlns="" id="{63C6A292-4298-B0BA-B1B1-A8D647A281EB}"/>
                      </a:ext>
                    </a:extLst>
                  </p:cNvPr>
                  <p:cNvSpPr txBox="1"/>
                  <p:nvPr/>
                </p:nvSpPr>
                <p:spPr>
                  <a:xfrm>
                    <a:off x="827272" y="5086099"/>
                    <a:ext cx="688041" cy="317078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altLang="ko-KR" sz="1200" b="1" dirty="0">
                        <a:ln>
                          <a:solidFill>
                            <a:schemeClr val="bg1">
                              <a:lumMod val="9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ea"/>
                        <a:ea typeface="+mj-ea"/>
                      </a:rPr>
                      <a:t>13.7</a:t>
                    </a:r>
                    <a:r>
                      <a:rPr lang="ko-KR" altLang="en-US" sz="1200" b="1" dirty="0">
                        <a:ln>
                          <a:solidFill>
                            <a:schemeClr val="bg1">
                              <a:lumMod val="95000"/>
                              <a:alpha val="0"/>
                            </a:schemeClr>
                          </a:solidFill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ea"/>
                        <a:ea typeface="+mj-ea"/>
                      </a:rPr>
                      <a:t>억</a:t>
                    </a:r>
                  </a:p>
                </p:txBody>
              </p:sp>
              <p:sp>
                <p:nvSpPr>
                  <p:cNvPr id="121" name="TextBox 120">
                    <a:extLst>
                      <a:ext uri="{FF2B5EF4-FFF2-40B4-BE49-F238E27FC236}">
                        <a16:creationId xmlns:a16="http://schemas.microsoft.com/office/drawing/2014/main" xmlns="" id="{19C2EC4C-5955-155F-135A-178A3DF93EA2}"/>
                      </a:ext>
                    </a:extLst>
                  </p:cNvPr>
                  <p:cNvSpPr txBox="1"/>
                  <p:nvPr/>
                </p:nvSpPr>
                <p:spPr>
                  <a:xfrm>
                    <a:off x="855116" y="5900909"/>
                    <a:ext cx="693331" cy="29946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altLang="ko-KR" sz="1100" dirty="0">
                        <a:ln>
                          <a:solidFill>
                            <a:schemeClr val="bg1">
                              <a:lumMod val="95000"/>
                              <a:alpha val="0"/>
                            </a:schemeClr>
                          </a:solidFill>
                        </a:ln>
                        <a:solidFill>
                          <a:schemeClr val="bg1">
                            <a:lumMod val="65000"/>
                          </a:schemeClr>
                        </a:solidFill>
                        <a:latin typeface="+mn-ea"/>
                      </a:rPr>
                      <a:t>‘23.06.</a:t>
                    </a:r>
                    <a:endParaRPr lang="ko-KR" altLang="en-US" sz="1100" dirty="0">
                      <a:ln>
                        <a:solidFill>
                          <a:schemeClr val="bg1">
                            <a:lumMod val="95000"/>
                            <a:alpha val="0"/>
                          </a:schemeClr>
                        </a:solidFill>
                      </a:ln>
                      <a:solidFill>
                        <a:schemeClr val="bg1">
                          <a:lumMod val="65000"/>
                        </a:schemeClr>
                      </a:solidFill>
                      <a:latin typeface="+mn-ea"/>
                    </a:endParaRPr>
                  </a:p>
                </p:txBody>
              </p:sp>
              <p:sp>
                <p:nvSpPr>
                  <p:cNvPr id="122" name="TextBox 121">
                    <a:extLst>
                      <a:ext uri="{FF2B5EF4-FFF2-40B4-BE49-F238E27FC236}">
                        <a16:creationId xmlns:a16="http://schemas.microsoft.com/office/drawing/2014/main" xmlns="" id="{EABEB1CA-AE3E-6085-04FC-357DABE20F00}"/>
                      </a:ext>
                    </a:extLst>
                  </p:cNvPr>
                  <p:cNvSpPr txBox="1"/>
                  <p:nvPr/>
                </p:nvSpPr>
                <p:spPr>
                  <a:xfrm>
                    <a:off x="1850479" y="5909336"/>
                    <a:ext cx="693331" cy="29946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altLang="ko-KR" sz="1100" dirty="0">
                        <a:ln>
                          <a:solidFill>
                            <a:schemeClr val="bg1">
                              <a:lumMod val="95000"/>
                              <a:alpha val="0"/>
                            </a:schemeClr>
                          </a:solidFill>
                        </a:ln>
                        <a:solidFill>
                          <a:schemeClr val="bg1">
                            <a:lumMod val="65000"/>
                          </a:schemeClr>
                        </a:solidFill>
                        <a:latin typeface="+mn-ea"/>
                      </a:rPr>
                      <a:t>‘25.02.</a:t>
                    </a:r>
                    <a:endParaRPr lang="ko-KR" altLang="en-US" sz="1100" dirty="0">
                      <a:ln>
                        <a:solidFill>
                          <a:schemeClr val="bg1">
                            <a:lumMod val="95000"/>
                            <a:alpha val="0"/>
                          </a:schemeClr>
                        </a:solidFill>
                      </a:ln>
                      <a:solidFill>
                        <a:schemeClr val="bg1">
                          <a:lumMod val="65000"/>
                        </a:schemeClr>
                      </a:solidFill>
                      <a:latin typeface="+mn-ea"/>
                    </a:endParaRPr>
                  </a:p>
                </p:txBody>
              </p:sp>
            </p:grpSp>
          </p:grpSp>
        </p:grpSp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xmlns="" id="{6FA64199-AE89-F24A-C3FE-DD594AE1FC83}"/>
                </a:ext>
              </a:extLst>
            </p:cNvPr>
            <p:cNvSpPr txBox="1"/>
            <p:nvPr/>
          </p:nvSpPr>
          <p:spPr>
            <a:xfrm>
              <a:off x="5606731" y="2446920"/>
              <a:ext cx="1075021" cy="55399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ko-KR" altLang="en-US" sz="1400" b="1" dirty="0">
                  <a:ln>
                    <a:solidFill>
                      <a:schemeClr val="bg1">
                        <a:lumMod val="9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glow rad="101600">
                      <a:srgbClr val="0070C0"/>
                    </a:glow>
                  </a:effectLst>
                  <a:latin typeface="+mn-ea"/>
                </a:rPr>
                <a:t>약</a:t>
              </a:r>
              <a:r>
                <a:rPr lang="ko-KR" altLang="en-US" sz="1600" b="1" dirty="0">
                  <a:ln>
                    <a:solidFill>
                      <a:schemeClr val="bg1">
                        <a:lumMod val="9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glow rad="101600">
                      <a:srgbClr val="0070C0"/>
                    </a:glow>
                  </a:effectLst>
                  <a:latin typeface="+mn-ea"/>
                </a:rPr>
                <a:t> </a:t>
              </a:r>
              <a:r>
                <a:rPr lang="en-US" altLang="ko-KR" sz="1600" b="1" dirty="0">
                  <a:ln>
                    <a:solidFill>
                      <a:schemeClr val="bg1">
                        <a:lumMod val="9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glow rad="101600">
                      <a:srgbClr val="0070C0"/>
                    </a:glow>
                  </a:effectLst>
                  <a:latin typeface="+mn-ea"/>
                </a:rPr>
                <a:t>2.31</a:t>
              </a:r>
              <a:r>
                <a:rPr lang="ko-KR" altLang="en-US" sz="1600" b="1" dirty="0">
                  <a:ln>
                    <a:solidFill>
                      <a:schemeClr val="bg1">
                        <a:lumMod val="9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glow rad="101600">
                      <a:srgbClr val="0070C0"/>
                    </a:glow>
                  </a:effectLst>
                  <a:latin typeface="+mn-ea"/>
                </a:rPr>
                <a:t>억</a:t>
              </a:r>
              <a:endParaRPr lang="en-US" altLang="ko-KR" sz="1600" b="1" dirty="0">
                <a:ln>
                  <a:solidFill>
                    <a:schemeClr val="bg1">
                      <a:lumMod val="95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glow rad="101600">
                    <a:srgbClr val="0070C0"/>
                  </a:glow>
                </a:effectLst>
                <a:latin typeface="+mn-ea"/>
              </a:endParaRPr>
            </a:p>
            <a:p>
              <a:pPr algn="ctr"/>
              <a:r>
                <a:rPr lang="ko-KR" altLang="en-US" sz="1400" b="1" dirty="0">
                  <a:ln>
                    <a:solidFill>
                      <a:schemeClr val="bg1">
                        <a:lumMod val="9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glow rad="101600">
                      <a:srgbClr val="0070C0"/>
                    </a:glow>
                  </a:effectLst>
                  <a:latin typeface="+mn-ea"/>
                </a:rPr>
                <a:t>상승</a:t>
              </a:r>
              <a:endParaRPr lang="ko-KR" altLang="en-US" sz="1600" b="1" dirty="0">
                <a:ln>
                  <a:solidFill>
                    <a:schemeClr val="bg1">
                      <a:lumMod val="95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glow rad="101600">
                    <a:srgbClr val="0070C0"/>
                  </a:glow>
                </a:effectLst>
                <a:latin typeface="+mn-ea"/>
              </a:endParaRPr>
            </a:p>
          </p:txBody>
        </p:sp>
        <p:pic>
          <p:nvPicPr>
            <p:cNvPr id="124" name="그림 123" descr="그래픽, 클립아트, 창의성, 디자인이(가) 표시된 사진&#10;&#10;AI가 생성한 콘텐츠는 부정확할 수 있습니다.">
              <a:extLst>
                <a:ext uri="{FF2B5EF4-FFF2-40B4-BE49-F238E27FC236}">
                  <a16:creationId xmlns:a16="http://schemas.microsoft.com/office/drawing/2014/main" xmlns="" id="{1E57C448-CDF7-B2F1-C3B2-0BD2E9FE1A7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06385" flipH="1">
              <a:off x="6145864" y="5256525"/>
              <a:ext cx="570514" cy="570514"/>
            </a:xfrm>
            <a:prstGeom prst="rect">
              <a:avLst/>
            </a:prstGeom>
          </p:spPr>
        </p:pic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xmlns="" id="{4A5D7AF8-4A9A-262B-18E9-0447110D84CE}"/>
                </a:ext>
              </a:extLst>
            </p:cNvPr>
            <p:cNvSpPr txBox="1"/>
            <p:nvPr/>
          </p:nvSpPr>
          <p:spPr>
            <a:xfrm>
              <a:off x="5593821" y="5000007"/>
              <a:ext cx="1075021" cy="55399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ko-KR" altLang="en-US" sz="1400" b="1" dirty="0">
                  <a:ln>
                    <a:solidFill>
                      <a:schemeClr val="bg1">
                        <a:lumMod val="9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glow rad="101600">
                      <a:srgbClr val="0070C0"/>
                    </a:glow>
                  </a:effectLst>
                  <a:latin typeface="+mn-ea"/>
                </a:rPr>
                <a:t>약</a:t>
              </a:r>
              <a:r>
                <a:rPr lang="ko-KR" altLang="en-US" sz="1600" b="1" dirty="0">
                  <a:ln>
                    <a:solidFill>
                      <a:schemeClr val="bg1">
                        <a:lumMod val="9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glow rad="101600">
                      <a:srgbClr val="0070C0"/>
                    </a:glow>
                  </a:effectLst>
                  <a:latin typeface="+mn-ea"/>
                </a:rPr>
                <a:t> </a:t>
              </a:r>
              <a:r>
                <a:rPr lang="en-US" altLang="ko-KR" sz="1600" b="1" dirty="0">
                  <a:ln>
                    <a:solidFill>
                      <a:schemeClr val="bg1">
                        <a:lumMod val="9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glow rad="101600">
                      <a:srgbClr val="0070C0"/>
                    </a:glow>
                  </a:effectLst>
                  <a:latin typeface="+mn-ea"/>
                </a:rPr>
                <a:t>1.52</a:t>
              </a:r>
              <a:r>
                <a:rPr lang="ko-KR" altLang="en-US" sz="1600" b="1" dirty="0">
                  <a:ln>
                    <a:solidFill>
                      <a:schemeClr val="bg1">
                        <a:lumMod val="9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glow rad="101600">
                      <a:srgbClr val="0070C0"/>
                    </a:glow>
                  </a:effectLst>
                  <a:latin typeface="+mn-ea"/>
                </a:rPr>
                <a:t>억</a:t>
              </a:r>
              <a:endParaRPr lang="en-US" altLang="ko-KR" sz="1600" b="1" dirty="0">
                <a:ln>
                  <a:solidFill>
                    <a:schemeClr val="bg1">
                      <a:lumMod val="95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glow rad="101600">
                    <a:srgbClr val="0070C0"/>
                  </a:glow>
                </a:effectLst>
                <a:latin typeface="+mn-ea"/>
              </a:endParaRPr>
            </a:p>
            <a:p>
              <a:pPr algn="ctr"/>
              <a:r>
                <a:rPr lang="ko-KR" altLang="en-US" sz="1400" b="1" dirty="0">
                  <a:ln>
                    <a:solidFill>
                      <a:schemeClr val="bg1">
                        <a:lumMod val="9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glow rad="101600">
                      <a:srgbClr val="0070C0"/>
                    </a:glow>
                  </a:effectLst>
                  <a:latin typeface="+mn-ea"/>
                </a:rPr>
                <a:t>상승</a:t>
              </a:r>
              <a:endParaRPr lang="ko-KR" altLang="en-US" sz="1600" b="1" dirty="0">
                <a:ln>
                  <a:solidFill>
                    <a:schemeClr val="bg1">
                      <a:lumMod val="95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glow rad="101600">
                    <a:srgbClr val="0070C0"/>
                  </a:glow>
                </a:effectLst>
                <a:latin typeface="+mn-ea"/>
              </a:endParaRPr>
            </a:p>
          </p:txBody>
        </p:sp>
        <p:sp>
          <p:nvSpPr>
            <p:cNvPr id="126" name="직사각형 125">
              <a:extLst>
                <a:ext uri="{FF2B5EF4-FFF2-40B4-BE49-F238E27FC236}">
                  <a16:creationId xmlns:a16="http://schemas.microsoft.com/office/drawing/2014/main" xmlns="" id="{318687FF-736F-498B-82CD-7DF71DE0F9C0}"/>
                </a:ext>
              </a:extLst>
            </p:cNvPr>
            <p:cNvSpPr/>
            <p:nvPr/>
          </p:nvSpPr>
          <p:spPr>
            <a:xfrm>
              <a:off x="7845555" y="2159281"/>
              <a:ext cx="2180871" cy="5001952"/>
            </a:xfrm>
            <a:prstGeom prst="rect">
              <a:avLst/>
            </a:prstGeom>
            <a:solidFill>
              <a:srgbClr val="262626"/>
            </a:solidFill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n>
                  <a:solidFill>
                    <a:schemeClr val="bg1">
                      <a:lumMod val="95000"/>
                      <a:alpha val="0"/>
                    </a:schemeClr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endParaRPr>
            </a:p>
          </p:txBody>
        </p:sp>
        <p:grpSp>
          <p:nvGrpSpPr>
            <p:cNvPr id="127" name="그룹 126">
              <a:extLst>
                <a:ext uri="{FF2B5EF4-FFF2-40B4-BE49-F238E27FC236}">
                  <a16:creationId xmlns:a16="http://schemas.microsoft.com/office/drawing/2014/main" xmlns="" id="{34C31AF9-219C-424D-A776-A43BA8CFB4CF}"/>
                </a:ext>
              </a:extLst>
            </p:cNvPr>
            <p:cNvGrpSpPr/>
            <p:nvPr/>
          </p:nvGrpSpPr>
          <p:grpSpPr>
            <a:xfrm>
              <a:off x="8224488" y="2466428"/>
              <a:ext cx="584526" cy="4574613"/>
              <a:chOff x="7866742" y="1880097"/>
              <a:chExt cx="584526" cy="4574613"/>
            </a:xfrm>
          </p:grpSpPr>
          <p:sp>
            <p:nvSpPr>
              <p:cNvPr id="128" name="사각형: 둥근 모서리 150">
                <a:extLst>
                  <a:ext uri="{FF2B5EF4-FFF2-40B4-BE49-F238E27FC236}">
                    <a16:creationId xmlns:a16="http://schemas.microsoft.com/office/drawing/2014/main" xmlns="" id="{2F344B5A-C68E-4779-9CF9-7FDF283E07B4}"/>
                  </a:ext>
                </a:extLst>
              </p:cNvPr>
              <p:cNvSpPr/>
              <p:nvPr/>
            </p:nvSpPr>
            <p:spPr>
              <a:xfrm>
                <a:off x="8000486" y="2063921"/>
                <a:ext cx="290452" cy="3986220"/>
              </a:xfrm>
              <a:prstGeom prst="roundRect">
                <a:avLst/>
              </a:prstGeom>
              <a:solidFill>
                <a:srgbClr val="00B050"/>
              </a:solidFill>
              <a:ln w="19050" cap="rnd">
                <a:noFill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n>
                    <a:solidFill>
                      <a:schemeClr val="bg1">
                        <a:lumMod val="95000"/>
                        <a:alpha val="0"/>
                      </a:schemeClr>
                    </a:solidFill>
                  </a:ln>
                  <a:latin typeface="+mn-ea"/>
                </a:endParaRPr>
              </a:p>
            </p:txBody>
          </p:sp>
          <p:grpSp>
            <p:nvGrpSpPr>
              <p:cNvPr id="129" name="그룹 128">
                <a:extLst>
                  <a:ext uri="{FF2B5EF4-FFF2-40B4-BE49-F238E27FC236}">
                    <a16:creationId xmlns:a16="http://schemas.microsoft.com/office/drawing/2014/main" xmlns="" id="{63710267-023B-404F-93DC-4DC68218496C}"/>
                  </a:ext>
                </a:extLst>
              </p:cNvPr>
              <p:cNvGrpSpPr/>
              <p:nvPr/>
            </p:nvGrpSpPr>
            <p:grpSpPr>
              <a:xfrm>
                <a:off x="7916229" y="1893754"/>
                <a:ext cx="471222" cy="577438"/>
                <a:chOff x="6881133" y="2692066"/>
                <a:chExt cx="292591" cy="358544"/>
              </a:xfrm>
            </p:grpSpPr>
            <p:sp>
              <p:nvSpPr>
                <p:cNvPr id="146" name="타원 145">
                  <a:extLst>
                    <a:ext uri="{FF2B5EF4-FFF2-40B4-BE49-F238E27FC236}">
                      <a16:creationId xmlns:a16="http://schemas.microsoft.com/office/drawing/2014/main" xmlns="" id="{43E0BC59-4CDA-4968-8603-B54E0147281C}"/>
                    </a:ext>
                  </a:extLst>
                </p:cNvPr>
                <p:cNvSpPr/>
                <p:nvPr/>
              </p:nvSpPr>
              <p:spPr>
                <a:xfrm>
                  <a:off x="6881133" y="2723588"/>
                  <a:ext cx="292591" cy="292591"/>
                </a:xfrm>
                <a:prstGeom prst="ellipse">
                  <a:avLst/>
                </a:prstGeom>
                <a:solidFill>
                  <a:schemeClr val="bg1"/>
                </a:solidFill>
                <a:ln w="50800" cap="rnd">
                  <a:solidFill>
                    <a:srgbClr val="029A45"/>
                  </a:solidFill>
                  <a:rou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600" dirty="0">
                    <a:ln>
                      <a:solidFill>
                        <a:schemeClr val="bg1">
                          <a:lumMod val="9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n-ea"/>
                  </a:endParaRPr>
                </a:p>
              </p:txBody>
            </p:sp>
            <p:sp>
              <p:nvSpPr>
                <p:cNvPr id="147" name="TextBox 146">
                  <a:extLst>
                    <a:ext uri="{FF2B5EF4-FFF2-40B4-BE49-F238E27FC236}">
                      <a16:creationId xmlns:a16="http://schemas.microsoft.com/office/drawing/2014/main" xmlns="" id="{468DAF10-3F14-47C4-A9E2-93BAD00147BC}"/>
                    </a:ext>
                  </a:extLst>
                </p:cNvPr>
                <p:cNvSpPr txBox="1"/>
                <p:nvPr/>
              </p:nvSpPr>
              <p:spPr>
                <a:xfrm rot="5400000">
                  <a:off x="6851011" y="2775785"/>
                  <a:ext cx="358544" cy="19110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ko-KR" altLang="en-US" sz="1400" dirty="0">
                      <a:ln>
                        <a:solidFill>
                          <a:schemeClr val="bg1">
                            <a:lumMod val="9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+mn-ea"/>
                    </a:rPr>
                    <a:t>삼성</a:t>
                  </a:r>
                </a:p>
              </p:txBody>
            </p:sp>
          </p:grpSp>
          <p:grpSp>
            <p:nvGrpSpPr>
              <p:cNvPr id="130" name="그룹 129">
                <a:extLst>
                  <a:ext uri="{FF2B5EF4-FFF2-40B4-BE49-F238E27FC236}">
                    <a16:creationId xmlns:a16="http://schemas.microsoft.com/office/drawing/2014/main" xmlns="" id="{D4656FD7-7B20-40A8-9DAF-A74CB2CCE8F3}"/>
                  </a:ext>
                </a:extLst>
              </p:cNvPr>
              <p:cNvGrpSpPr/>
              <p:nvPr/>
            </p:nvGrpSpPr>
            <p:grpSpPr>
              <a:xfrm>
                <a:off x="7867725" y="2933289"/>
                <a:ext cx="577439" cy="471220"/>
                <a:chOff x="6851012" y="2856090"/>
                <a:chExt cx="358543" cy="292591"/>
              </a:xfrm>
            </p:grpSpPr>
            <p:sp>
              <p:nvSpPr>
                <p:cNvPr id="144" name="타원 143">
                  <a:extLst>
                    <a:ext uri="{FF2B5EF4-FFF2-40B4-BE49-F238E27FC236}">
                      <a16:creationId xmlns:a16="http://schemas.microsoft.com/office/drawing/2014/main" xmlns="" id="{F36823A9-7F41-49D1-89EE-4D451BCCFE03}"/>
                    </a:ext>
                  </a:extLst>
                </p:cNvPr>
                <p:cNvSpPr/>
                <p:nvPr/>
              </p:nvSpPr>
              <p:spPr>
                <a:xfrm>
                  <a:off x="6881133" y="2856090"/>
                  <a:ext cx="292591" cy="292591"/>
                </a:xfrm>
                <a:prstGeom prst="ellipse">
                  <a:avLst/>
                </a:prstGeom>
                <a:solidFill>
                  <a:schemeClr val="bg1"/>
                </a:solidFill>
                <a:ln w="50800" cap="rnd">
                  <a:solidFill>
                    <a:srgbClr val="00B050"/>
                  </a:solidFill>
                  <a:round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600" dirty="0">
                    <a:ln>
                      <a:solidFill>
                        <a:schemeClr val="bg1">
                          <a:lumMod val="9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n-ea"/>
                  </a:endParaRPr>
                </a:p>
              </p:txBody>
            </p:sp>
            <p:sp>
              <p:nvSpPr>
                <p:cNvPr id="145" name="TextBox 144">
                  <a:extLst>
                    <a:ext uri="{FF2B5EF4-FFF2-40B4-BE49-F238E27FC236}">
                      <a16:creationId xmlns:a16="http://schemas.microsoft.com/office/drawing/2014/main" xmlns="" id="{ED92D705-4975-43F8-922E-56B7FE2A8C41}"/>
                    </a:ext>
                  </a:extLst>
                </p:cNvPr>
                <p:cNvSpPr txBox="1"/>
                <p:nvPr/>
              </p:nvSpPr>
              <p:spPr>
                <a:xfrm>
                  <a:off x="6851012" y="2906832"/>
                  <a:ext cx="358543" cy="19110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ko-KR" altLang="en-US" sz="1400" dirty="0">
                      <a:ln>
                        <a:solidFill>
                          <a:schemeClr val="bg1">
                            <a:lumMod val="9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+mn-ea"/>
                    </a:rPr>
                    <a:t>과천</a:t>
                  </a:r>
                </a:p>
              </p:txBody>
            </p:sp>
          </p:grpSp>
          <p:sp>
            <p:nvSpPr>
              <p:cNvPr id="131" name="타원 130">
                <a:extLst>
                  <a:ext uri="{FF2B5EF4-FFF2-40B4-BE49-F238E27FC236}">
                    <a16:creationId xmlns:a16="http://schemas.microsoft.com/office/drawing/2014/main" xmlns="" id="{BDC3EE5F-8A26-40DE-A48D-713B25F1E968}"/>
                  </a:ext>
                </a:extLst>
              </p:cNvPr>
              <p:cNvSpPr/>
              <p:nvPr/>
            </p:nvSpPr>
            <p:spPr>
              <a:xfrm>
                <a:off x="7916235" y="3918961"/>
                <a:ext cx="471222" cy="471220"/>
              </a:xfrm>
              <a:prstGeom prst="ellipse">
                <a:avLst/>
              </a:prstGeom>
              <a:solidFill>
                <a:schemeClr val="bg1"/>
              </a:solidFill>
              <a:ln w="50800" cap="rnd">
                <a:solidFill>
                  <a:srgbClr val="00B050"/>
                </a:solidFill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dirty="0">
                  <a:ln>
                    <a:solidFill>
                      <a:schemeClr val="bg1">
                        <a:lumMod val="9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132" name="TextBox 131">
                <a:extLst>
                  <a:ext uri="{FF2B5EF4-FFF2-40B4-BE49-F238E27FC236}">
                    <a16:creationId xmlns:a16="http://schemas.microsoft.com/office/drawing/2014/main" xmlns="" id="{30F4E43A-4A6A-4233-B034-3C400D55FE8C}"/>
                  </a:ext>
                </a:extLst>
              </p:cNvPr>
              <p:cNvSpPr txBox="1"/>
              <p:nvPr/>
            </p:nvSpPr>
            <p:spPr>
              <a:xfrm>
                <a:off x="7867725" y="4000934"/>
                <a:ext cx="577439" cy="3077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1400" dirty="0">
                    <a:ln>
                      <a:solidFill>
                        <a:schemeClr val="bg1">
                          <a:lumMod val="9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ea"/>
                  </a:rPr>
                  <a:t>수원</a:t>
                </a:r>
              </a:p>
            </p:txBody>
          </p:sp>
          <p:sp>
            <p:nvSpPr>
              <p:cNvPr id="133" name="타원 132">
                <a:extLst>
                  <a:ext uri="{FF2B5EF4-FFF2-40B4-BE49-F238E27FC236}">
                    <a16:creationId xmlns:a16="http://schemas.microsoft.com/office/drawing/2014/main" xmlns="" id="{C1F08134-38F7-4D94-B371-79620983C34C}"/>
                  </a:ext>
                </a:extLst>
              </p:cNvPr>
              <p:cNvSpPr/>
              <p:nvPr/>
            </p:nvSpPr>
            <p:spPr>
              <a:xfrm>
                <a:off x="7916235" y="4842186"/>
                <a:ext cx="471222" cy="471220"/>
              </a:xfrm>
              <a:prstGeom prst="ellipse">
                <a:avLst/>
              </a:prstGeom>
              <a:solidFill>
                <a:schemeClr val="bg1"/>
              </a:solidFill>
              <a:ln w="50800" cap="rnd">
                <a:solidFill>
                  <a:srgbClr val="00B050"/>
                </a:solidFill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600" dirty="0">
                  <a:ln>
                    <a:solidFill>
                      <a:schemeClr val="bg1">
                        <a:lumMod val="9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134" name="TextBox 133">
                <a:extLst>
                  <a:ext uri="{FF2B5EF4-FFF2-40B4-BE49-F238E27FC236}">
                    <a16:creationId xmlns:a16="http://schemas.microsoft.com/office/drawing/2014/main" xmlns="" id="{0F748060-D50D-4E64-9363-C66565E1A18A}"/>
                  </a:ext>
                </a:extLst>
              </p:cNvPr>
              <p:cNvSpPr txBox="1"/>
              <p:nvPr/>
            </p:nvSpPr>
            <p:spPr>
              <a:xfrm>
                <a:off x="7867725" y="4930948"/>
                <a:ext cx="577439" cy="3077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1400" dirty="0">
                    <a:ln>
                      <a:solidFill>
                        <a:schemeClr val="bg1">
                          <a:lumMod val="9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ea"/>
                  </a:rPr>
                  <a:t>평택</a:t>
                </a:r>
              </a:p>
            </p:txBody>
          </p:sp>
          <p:grpSp>
            <p:nvGrpSpPr>
              <p:cNvPr id="135" name="그룹 134">
                <a:extLst>
                  <a:ext uri="{FF2B5EF4-FFF2-40B4-BE49-F238E27FC236}">
                    <a16:creationId xmlns:a16="http://schemas.microsoft.com/office/drawing/2014/main" xmlns="" id="{E9BF834C-E56B-4731-BF6D-6C78477F4B97}"/>
                  </a:ext>
                </a:extLst>
              </p:cNvPr>
              <p:cNvGrpSpPr/>
              <p:nvPr/>
            </p:nvGrpSpPr>
            <p:grpSpPr>
              <a:xfrm>
                <a:off x="7866742" y="1880097"/>
                <a:ext cx="584526" cy="4574613"/>
                <a:chOff x="6850412" y="1370552"/>
                <a:chExt cx="362944" cy="2840483"/>
              </a:xfrm>
            </p:grpSpPr>
            <p:sp>
              <p:nvSpPr>
                <p:cNvPr id="141" name="타원 140">
                  <a:extLst>
                    <a:ext uri="{FF2B5EF4-FFF2-40B4-BE49-F238E27FC236}">
                      <a16:creationId xmlns:a16="http://schemas.microsoft.com/office/drawing/2014/main" xmlns="" id="{9717EA25-E649-43A9-B146-299A5A392454}"/>
                    </a:ext>
                  </a:extLst>
                </p:cNvPr>
                <p:cNvSpPr/>
                <p:nvPr/>
              </p:nvSpPr>
              <p:spPr>
                <a:xfrm rot="5400000">
                  <a:off x="6850411" y="1370554"/>
                  <a:ext cx="354037" cy="354033"/>
                </a:xfrm>
                <a:prstGeom prst="ellipse">
                  <a:avLst/>
                </a:prstGeom>
                <a:solidFill>
                  <a:schemeClr val="bg1"/>
                </a:solidFill>
                <a:ln w="50800" cap="rnd">
                  <a:solidFill>
                    <a:srgbClr val="00B050"/>
                  </a:solidFill>
                  <a:round/>
                </a:ln>
                <a:effectLst>
                  <a:glow rad="63500">
                    <a:schemeClr val="bg1"/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600" dirty="0">
                    <a:ln>
                      <a:solidFill>
                        <a:schemeClr val="bg1">
                          <a:lumMod val="9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n-ea"/>
                  </a:endParaRPr>
                </a:p>
              </p:txBody>
            </p:sp>
            <p:sp>
              <p:nvSpPr>
                <p:cNvPr id="142" name="타원 141">
                  <a:extLst>
                    <a:ext uri="{FF2B5EF4-FFF2-40B4-BE49-F238E27FC236}">
                      <a16:creationId xmlns:a16="http://schemas.microsoft.com/office/drawing/2014/main" xmlns="" id="{1FA4F32A-D9D7-4A90-94D6-C231BCEEDE62}"/>
                    </a:ext>
                  </a:extLst>
                </p:cNvPr>
                <p:cNvSpPr/>
                <p:nvPr/>
              </p:nvSpPr>
              <p:spPr>
                <a:xfrm>
                  <a:off x="6850412" y="3857000"/>
                  <a:ext cx="354035" cy="354035"/>
                </a:xfrm>
                <a:prstGeom prst="ellipse">
                  <a:avLst/>
                </a:prstGeom>
                <a:solidFill>
                  <a:schemeClr val="bg1"/>
                </a:solidFill>
                <a:ln w="50800" cap="rnd">
                  <a:solidFill>
                    <a:srgbClr val="C00000"/>
                  </a:solidFill>
                  <a:round/>
                </a:ln>
                <a:effectLst>
                  <a:glow rad="63500">
                    <a:schemeClr val="bg1"/>
                  </a:glo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600" dirty="0">
                    <a:ln>
                      <a:solidFill>
                        <a:schemeClr val="bg1">
                          <a:lumMod val="9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+mn-ea"/>
                  </a:endParaRPr>
                </a:p>
              </p:txBody>
            </p:sp>
            <p:sp>
              <p:nvSpPr>
                <p:cNvPr id="143" name="TextBox 142">
                  <a:extLst>
                    <a:ext uri="{FF2B5EF4-FFF2-40B4-BE49-F238E27FC236}">
                      <a16:creationId xmlns:a16="http://schemas.microsoft.com/office/drawing/2014/main" xmlns="" id="{1F06A935-FDB9-402B-B5EF-95BBF77274CD}"/>
                    </a:ext>
                  </a:extLst>
                </p:cNvPr>
                <p:cNvSpPr txBox="1"/>
                <p:nvPr/>
              </p:nvSpPr>
              <p:spPr>
                <a:xfrm>
                  <a:off x="6854814" y="3940290"/>
                  <a:ext cx="358542" cy="19110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ko-KR" altLang="en-US" sz="1400" b="1" dirty="0">
                      <a:ln>
                        <a:solidFill>
                          <a:schemeClr val="bg1">
                            <a:lumMod val="95000"/>
                            <a:alpha val="0"/>
                          </a:schemeClr>
                        </a:solidFill>
                      </a:ln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+mn-ea"/>
                    </a:rPr>
                    <a:t>천안</a:t>
                  </a:r>
                </a:p>
              </p:txBody>
            </p:sp>
          </p:grpSp>
          <p:cxnSp>
            <p:nvCxnSpPr>
              <p:cNvPr id="136" name="직선 화살표 연결선 135">
                <a:extLst>
                  <a:ext uri="{FF2B5EF4-FFF2-40B4-BE49-F238E27FC236}">
                    <a16:creationId xmlns:a16="http://schemas.microsoft.com/office/drawing/2014/main" xmlns="" id="{1318C25A-07ED-46D3-9598-5546C4D5CEA5}"/>
                  </a:ext>
                </a:extLst>
              </p:cNvPr>
              <p:cNvCxnSpPr/>
              <p:nvPr/>
            </p:nvCxnSpPr>
            <p:spPr>
              <a:xfrm>
                <a:off x="8151561" y="2598267"/>
                <a:ext cx="0" cy="244688"/>
              </a:xfrm>
              <a:prstGeom prst="straightConnector1">
                <a:avLst/>
              </a:prstGeom>
              <a:ln w="31750">
                <a:solidFill>
                  <a:schemeClr val="bg1"/>
                </a:solidFill>
                <a:prstDash val="sysDot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7" name="직선 화살표 연결선 136">
                <a:extLst>
                  <a:ext uri="{FF2B5EF4-FFF2-40B4-BE49-F238E27FC236}">
                    <a16:creationId xmlns:a16="http://schemas.microsoft.com/office/drawing/2014/main" xmlns="" id="{C5135050-1622-4056-9C63-2AD29C7A3272}"/>
                  </a:ext>
                </a:extLst>
              </p:cNvPr>
              <p:cNvCxnSpPr/>
              <p:nvPr/>
            </p:nvCxnSpPr>
            <p:spPr>
              <a:xfrm>
                <a:off x="8151561" y="3531505"/>
                <a:ext cx="0" cy="244688"/>
              </a:xfrm>
              <a:prstGeom prst="straightConnector1">
                <a:avLst/>
              </a:prstGeom>
              <a:ln w="31750">
                <a:solidFill>
                  <a:schemeClr val="bg1"/>
                </a:solidFill>
                <a:prstDash val="sysDot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8" name="TextBox 137">
                <a:extLst>
                  <a:ext uri="{FF2B5EF4-FFF2-40B4-BE49-F238E27FC236}">
                    <a16:creationId xmlns:a16="http://schemas.microsoft.com/office/drawing/2014/main" xmlns="" id="{02BB0376-864A-4B96-A015-5904069F14CA}"/>
                  </a:ext>
                </a:extLst>
              </p:cNvPr>
              <p:cNvSpPr txBox="1"/>
              <p:nvPr/>
            </p:nvSpPr>
            <p:spPr>
              <a:xfrm>
                <a:off x="7867719" y="1996825"/>
                <a:ext cx="57743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1400" b="1" dirty="0">
                    <a:ln>
                      <a:solidFill>
                        <a:schemeClr val="bg1">
                          <a:lumMod val="95000"/>
                          <a:alpha val="0"/>
                        </a:schemeClr>
                      </a:solidFill>
                    </a:ln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ea"/>
                  </a:rPr>
                  <a:t>삼성</a:t>
                </a:r>
              </a:p>
            </p:txBody>
          </p:sp>
          <p:cxnSp>
            <p:nvCxnSpPr>
              <p:cNvPr id="139" name="직선 화살표 연결선 138">
                <a:extLst>
                  <a:ext uri="{FF2B5EF4-FFF2-40B4-BE49-F238E27FC236}">
                    <a16:creationId xmlns:a16="http://schemas.microsoft.com/office/drawing/2014/main" xmlns="" id="{E911DC00-EC61-4772-8F89-6AA2214FDE95}"/>
                  </a:ext>
                </a:extLst>
              </p:cNvPr>
              <p:cNvCxnSpPr/>
              <p:nvPr/>
            </p:nvCxnSpPr>
            <p:spPr>
              <a:xfrm>
                <a:off x="8151561" y="4517570"/>
                <a:ext cx="0" cy="244688"/>
              </a:xfrm>
              <a:prstGeom prst="straightConnector1">
                <a:avLst/>
              </a:prstGeom>
              <a:ln w="31750">
                <a:solidFill>
                  <a:schemeClr val="bg1"/>
                </a:solidFill>
                <a:prstDash val="sysDot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0" name="직선 화살표 연결선 139">
                <a:extLst>
                  <a:ext uri="{FF2B5EF4-FFF2-40B4-BE49-F238E27FC236}">
                    <a16:creationId xmlns:a16="http://schemas.microsoft.com/office/drawing/2014/main" xmlns="" id="{A60C546B-E0E8-4839-B442-D04C7899E342}"/>
                  </a:ext>
                </a:extLst>
              </p:cNvPr>
              <p:cNvCxnSpPr/>
              <p:nvPr/>
            </p:nvCxnSpPr>
            <p:spPr>
              <a:xfrm>
                <a:off x="8151561" y="5452914"/>
                <a:ext cx="0" cy="244688"/>
              </a:xfrm>
              <a:prstGeom prst="straightConnector1">
                <a:avLst/>
              </a:prstGeom>
              <a:ln w="31750">
                <a:solidFill>
                  <a:schemeClr val="bg1"/>
                </a:solidFill>
                <a:prstDash val="sysDot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48" name="직사각형 147">
              <a:extLst>
                <a:ext uri="{FF2B5EF4-FFF2-40B4-BE49-F238E27FC236}">
                  <a16:creationId xmlns:a16="http://schemas.microsoft.com/office/drawing/2014/main" xmlns="" id="{BC5DA5A8-20EC-489A-81AE-D15F3404A0D3}"/>
                </a:ext>
              </a:extLst>
            </p:cNvPr>
            <p:cNvSpPr/>
            <p:nvPr/>
          </p:nvSpPr>
          <p:spPr>
            <a:xfrm>
              <a:off x="8220105" y="2153961"/>
              <a:ext cx="1475309" cy="226186"/>
            </a:xfrm>
            <a:prstGeom prst="rect">
              <a:avLst/>
            </a:prstGeom>
            <a:solidFill>
              <a:schemeClr val="bg1">
                <a:lumMod val="75000"/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/>
              <a:r>
                <a:rPr lang="en-US" altLang="ko-KR" sz="1000" b="1" spc="-50" dirty="0">
                  <a:ln>
                    <a:solidFill>
                      <a:schemeClr val="bg1">
                        <a:lumMod val="95000"/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+mn-ea"/>
                  <a:cs typeface="KoPubWorld돋움체_Pro Light" panose="00000300000000000000" pitchFamily="50" charset="-127"/>
                </a:rPr>
                <a:t>C</a:t>
              </a:r>
              <a:r>
                <a:rPr lang="ko-KR" altLang="en-US" sz="1000" b="1" spc="-50" dirty="0">
                  <a:ln>
                    <a:solidFill>
                      <a:schemeClr val="bg1">
                        <a:lumMod val="95000"/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+mn-ea"/>
                  <a:cs typeface="KoPubWorld돋움체_Pro Light" panose="00000300000000000000" pitchFamily="50" charset="-127"/>
                </a:rPr>
                <a:t>노선 </a:t>
              </a:r>
              <a:r>
                <a:rPr lang="ko-KR" altLang="en-US" sz="1000" b="1" spc="-50" dirty="0" err="1">
                  <a:ln>
                    <a:solidFill>
                      <a:schemeClr val="bg1">
                        <a:lumMod val="95000"/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+mn-ea"/>
                  <a:cs typeface="KoPubWorld돋움체_Pro Light" panose="00000300000000000000" pitchFamily="50" charset="-127"/>
                </a:rPr>
                <a:t>권역별</a:t>
              </a:r>
              <a:r>
                <a:rPr lang="ko-KR" altLang="en-US" sz="1000" b="1" spc="-50" dirty="0">
                  <a:ln>
                    <a:solidFill>
                      <a:schemeClr val="bg1">
                        <a:lumMod val="95000"/>
                        <a:alpha val="0"/>
                      </a:schemeClr>
                    </a:solidFill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latin typeface="+mn-ea"/>
                  <a:cs typeface="KoPubWorld돋움체_Pro Light" panose="00000300000000000000" pitchFamily="50" charset="-127"/>
                </a:rPr>
                <a:t> 매매가 위계</a:t>
              </a:r>
            </a:p>
          </p:txBody>
        </p:sp>
        <p:sp>
          <p:nvSpPr>
            <p:cNvPr id="149" name="TextBox 148">
              <a:extLst>
                <a:ext uri="{FF2B5EF4-FFF2-40B4-BE49-F238E27FC236}">
                  <a16:creationId xmlns:a16="http://schemas.microsoft.com/office/drawing/2014/main" xmlns="" id="{43AE23D8-655B-4646-8164-517CE055C10E}"/>
                </a:ext>
              </a:extLst>
            </p:cNvPr>
            <p:cNvSpPr txBox="1"/>
            <p:nvPr/>
          </p:nvSpPr>
          <p:spPr>
            <a:xfrm>
              <a:off x="9094562" y="2493087"/>
              <a:ext cx="73609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800" b="1" dirty="0">
                  <a:ln>
                    <a:solidFill>
                      <a:schemeClr val="bg1">
                        <a:lumMod val="95000"/>
                        <a:alpha val="0"/>
                      </a:schemeClr>
                    </a:solidFill>
                  </a:ln>
                  <a:solidFill>
                    <a:srgbClr val="FFFF00"/>
                  </a:solidFill>
                  <a:effectLst>
                    <a:glow rad="88900">
                      <a:schemeClr val="tx1"/>
                    </a:glow>
                  </a:effectLst>
                  <a:latin typeface="+mn-ea"/>
                </a:rPr>
                <a:t>30</a:t>
              </a:r>
              <a:r>
                <a:rPr lang="ko-KR" altLang="en-US" sz="1400" b="1" dirty="0">
                  <a:ln>
                    <a:solidFill>
                      <a:schemeClr val="bg1">
                        <a:lumMod val="95000"/>
                        <a:alpha val="0"/>
                      </a:schemeClr>
                    </a:solidFill>
                  </a:ln>
                  <a:solidFill>
                    <a:srgbClr val="FFFF00"/>
                  </a:solidFill>
                  <a:effectLst>
                    <a:glow rad="88900">
                      <a:schemeClr val="tx1"/>
                    </a:glow>
                  </a:effectLst>
                  <a:latin typeface="+mn-ea"/>
                </a:rPr>
                <a:t>억</a:t>
              </a:r>
              <a:endParaRPr lang="ko-KR" altLang="en-US" sz="2000" b="1" dirty="0">
                <a:ln>
                  <a:solidFill>
                    <a:schemeClr val="bg1">
                      <a:lumMod val="95000"/>
                      <a:alpha val="0"/>
                    </a:schemeClr>
                  </a:solidFill>
                </a:ln>
                <a:solidFill>
                  <a:srgbClr val="FFFF00"/>
                </a:solidFill>
                <a:effectLst>
                  <a:glow rad="88900">
                    <a:schemeClr val="tx1"/>
                  </a:glow>
                </a:effectLst>
                <a:latin typeface="+mn-ea"/>
              </a:endParaRPr>
            </a:p>
          </p:txBody>
        </p:sp>
        <p:sp>
          <p:nvSpPr>
            <p:cNvPr id="150" name="TextBox 149">
              <a:extLst>
                <a:ext uri="{FF2B5EF4-FFF2-40B4-BE49-F238E27FC236}">
                  <a16:creationId xmlns:a16="http://schemas.microsoft.com/office/drawing/2014/main" xmlns="" id="{4F10DB45-4409-494B-993C-A178E0AD49F4}"/>
                </a:ext>
              </a:extLst>
            </p:cNvPr>
            <p:cNvSpPr txBox="1"/>
            <p:nvPr/>
          </p:nvSpPr>
          <p:spPr>
            <a:xfrm>
              <a:off x="9141525" y="3543028"/>
              <a:ext cx="62068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2000" b="1" dirty="0">
                  <a:ln>
                    <a:solidFill>
                      <a:schemeClr val="bg1">
                        <a:lumMod val="95000"/>
                        <a:alpha val="0"/>
                      </a:schemeClr>
                    </a:solidFill>
                  </a:ln>
                  <a:solidFill>
                    <a:srgbClr val="00B050"/>
                  </a:solidFill>
                  <a:effectLst>
                    <a:glow rad="101600">
                      <a:schemeClr val="tx1"/>
                    </a:glow>
                  </a:effectLst>
                  <a:latin typeface="+mn-ea"/>
                </a:rPr>
                <a:t>22</a:t>
              </a:r>
              <a:r>
                <a:rPr lang="ko-KR" altLang="en-US" sz="1400" b="1" dirty="0">
                  <a:ln>
                    <a:solidFill>
                      <a:schemeClr val="bg1">
                        <a:lumMod val="95000"/>
                        <a:alpha val="0"/>
                      </a:schemeClr>
                    </a:solidFill>
                  </a:ln>
                  <a:solidFill>
                    <a:srgbClr val="00B050"/>
                  </a:solidFill>
                  <a:effectLst>
                    <a:glow rad="101600">
                      <a:schemeClr val="tx1"/>
                    </a:glow>
                  </a:effectLst>
                  <a:latin typeface="+mn-ea"/>
                </a:rPr>
                <a:t>억</a:t>
              </a:r>
              <a:endParaRPr lang="ko-KR" altLang="en-US" sz="2000" b="1" dirty="0">
                <a:ln>
                  <a:solidFill>
                    <a:schemeClr val="bg1">
                      <a:lumMod val="95000"/>
                      <a:alpha val="0"/>
                    </a:schemeClr>
                  </a:solidFill>
                </a:ln>
                <a:solidFill>
                  <a:srgbClr val="00B050"/>
                </a:solidFill>
                <a:effectLst>
                  <a:glow rad="101600">
                    <a:schemeClr val="tx1"/>
                  </a:glow>
                </a:effectLst>
                <a:latin typeface="+mn-ea"/>
              </a:endParaRPr>
            </a:p>
          </p:txBody>
        </p:sp>
        <p:sp>
          <p:nvSpPr>
            <p:cNvPr id="151" name="TextBox 150">
              <a:extLst>
                <a:ext uri="{FF2B5EF4-FFF2-40B4-BE49-F238E27FC236}">
                  <a16:creationId xmlns:a16="http://schemas.microsoft.com/office/drawing/2014/main" xmlns="" id="{C77C5EA2-3AFE-4752-8C00-00E6695B47FA}"/>
                </a:ext>
              </a:extLst>
            </p:cNvPr>
            <p:cNvSpPr txBox="1"/>
            <p:nvPr/>
          </p:nvSpPr>
          <p:spPr>
            <a:xfrm>
              <a:off x="9108664" y="4526958"/>
              <a:ext cx="68640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2000" b="1" dirty="0">
                  <a:ln>
                    <a:solidFill>
                      <a:schemeClr val="bg1">
                        <a:lumMod val="95000"/>
                        <a:alpha val="0"/>
                      </a:schemeClr>
                    </a:solidFill>
                  </a:ln>
                  <a:solidFill>
                    <a:srgbClr val="00B050"/>
                  </a:solidFill>
                  <a:effectLst>
                    <a:glow rad="101600">
                      <a:schemeClr val="tx1"/>
                    </a:glow>
                  </a:effectLst>
                  <a:latin typeface="+mn-ea"/>
                </a:rPr>
                <a:t>10</a:t>
              </a:r>
              <a:r>
                <a:rPr lang="ko-KR" altLang="en-US" sz="2000" b="1" dirty="0">
                  <a:ln>
                    <a:solidFill>
                      <a:schemeClr val="bg1">
                        <a:lumMod val="95000"/>
                        <a:alpha val="0"/>
                      </a:schemeClr>
                    </a:solidFill>
                  </a:ln>
                  <a:solidFill>
                    <a:srgbClr val="00B050"/>
                  </a:solidFill>
                  <a:effectLst>
                    <a:glow rad="101600">
                      <a:schemeClr val="tx1"/>
                    </a:glow>
                  </a:effectLst>
                  <a:latin typeface="+mn-ea"/>
                </a:rPr>
                <a:t>억</a:t>
              </a:r>
            </a:p>
          </p:txBody>
        </p:sp>
        <p:sp>
          <p:nvSpPr>
            <p:cNvPr id="152" name="TextBox 151">
              <a:extLst>
                <a:ext uri="{FF2B5EF4-FFF2-40B4-BE49-F238E27FC236}">
                  <a16:creationId xmlns:a16="http://schemas.microsoft.com/office/drawing/2014/main" xmlns="" id="{30EC4323-A0C4-4A68-946A-C3E7A5632B49}"/>
                </a:ext>
              </a:extLst>
            </p:cNvPr>
            <p:cNvSpPr txBox="1"/>
            <p:nvPr/>
          </p:nvSpPr>
          <p:spPr>
            <a:xfrm>
              <a:off x="9179196" y="5447009"/>
              <a:ext cx="54534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2000" b="1" dirty="0">
                  <a:ln>
                    <a:solidFill>
                      <a:schemeClr val="bg1">
                        <a:lumMod val="95000"/>
                        <a:alpha val="0"/>
                      </a:schemeClr>
                    </a:solidFill>
                  </a:ln>
                  <a:solidFill>
                    <a:srgbClr val="00B050"/>
                  </a:solidFill>
                  <a:effectLst>
                    <a:glow rad="101600">
                      <a:schemeClr val="tx1"/>
                    </a:glow>
                  </a:effectLst>
                  <a:latin typeface="+mn-ea"/>
                </a:rPr>
                <a:t>8</a:t>
              </a:r>
              <a:r>
                <a:rPr lang="ko-KR" altLang="en-US" sz="2000" b="1" dirty="0">
                  <a:ln>
                    <a:solidFill>
                      <a:schemeClr val="bg1">
                        <a:lumMod val="95000"/>
                        <a:alpha val="0"/>
                      </a:schemeClr>
                    </a:solidFill>
                  </a:ln>
                  <a:solidFill>
                    <a:srgbClr val="00B050"/>
                  </a:solidFill>
                  <a:effectLst>
                    <a:glow rad="101600">
                      <a:schemeClr val="tx1"/>
                    </a:glow>
                  </a:effectLst>
                  <a:latin typeface="+mn-ea"/>
                </a:rPr>
                <a:t>억</a:t>
              </a:r>
            </a:p>
          </p:txBody>
        </p:sp>
        <p:sp>
          <p:nvSpPr>
            <p:cNvPr id="153" name="TextBox 152">
              <a:extLst>
                <a:ext uri="{FF2B5EF4-FFF2-40B4-BE49-F238E27FC236}">
                  <a16:creationId xmlns:a16="http://schemas.microsoft.com/office/drawing/2014/main" xmlns="" id="{07274362-1AD4-45CC-AE81-99962F757724}"/>
                </a:ext>
              </a:extLst>
            </p:cNvPr>
            <p:cNvSpPr txBox="1"/>
            <p:nvPr/>
          </p:nvSpPr>
          <p:spPr>
            <a:xfrm>
              <a:off x="9070992" y="6365584"/>
              <a:ext cx="761748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4400" b="1" dirty="0">
                  <a:ln>
                    <a:solidFill>
                      <a:schemeClr val="bg1">
                        <a:lumMod val="9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glow rad="101600">
                      <a:srgbClr val="C00000"/>
                    </a:glow>
                  </a:effectLst>
                  <a:latin typeface="+mn-ea"/>
                </a:rPr>
                <a:t>?</a:t>
              </a:r>
              <a:r>
                <a:rPr lang="ko-KR" altLang="en-US" sz="2800" b="1" dirty="0">
                  <a:ln>
                    <a:solidFill>
                      <a:schemeClr val="bg1">
                        <a:lumMod val="9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effectLst>
                    <a:glow rad="101600">
                      <a:srgbClr val="C00000"/>
                    </a:glow>
                  </a:effectLst>
                  <a:latin typeface="+mn-ea"/>
                </a:rPr>
                <a:t>억</a:t>
              </a:r>
              <a:endParaRPr lang="ko-KR" altLang="en-US" sz="3600" b="1" dirty="0">
                <a:ln>
                  <a:solidFill>
                    <a:schemeClr val="bg1">
                      <a:lumMod val="95000"/>
                      <a:alpha val="0"/>
                    </a:schemeClr>
                  </a:solidFill>
                </a:ln>
                <a:solidFill>
                  <a:schemeClr val="bg1"/>
                </a:solidFill>
                <a:effectLst>
                  <a:glow rad="101600">
                    <a:srgbClr val="C00000"/>
                  </a:glow>
                </a:effectLst>
                <a:latin typeface="+mn-ea"/>
              </a:endParaRPr>
            </a:p>
          </p:txBody>
        </p:sp>
        <p:cxnSp>
          <p:nvCxnSpPr>
            <p:cNvPr id="154" name="직선 화살표 연결선 153">
              <a:extLst>
                <a:ext uri="{FF2B5EF4-FFF2-40B4-BE49-F238E27FC236}">
                  <a16:creationId xmlns:a16="http://schemas.microsoft.com/office/drawing/2014/main" xmlns="" id="{6BF3EAE7-ED54-4048-9521-87C2AF44005E}"/>
                </a:ext>
              </a:extLst>
            </p:cNvPr>
            <p:cNvCxnSpPr/>
            <p:nvPr/>
          </p:nvCxnSpPr>
          <p:spPr>
            <a:xfrm>
              <a:off x="9423707" y="3184598"/>
              <a:ext cx="0" cy="244688"/>
            </a:xfrm>
            <a:prstGeom prst="straightConnector1">
              <a:avLst/>
            </a:prstGeom>
            <a:ln w="31750">
              <a:solidFill>
                <a:schemeClr val="bg1"/>
              </a:solidFill>
              <a:prstDash val="sysDot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직선 화살표 연결선 154">
              <a:extLst>
                <a:ext uri="{FF2B5EF4-FFF2-40B4-BE49-F238E27FC236}">
                  <a16:creationId xmlns:a16="http://schemas.microsoft.com/office/drawing/2014/main" xmlns="" id="{CE837587-05AD-4222-99E6-4823AB0FB13C}"/>
                </a:ext>
              </a:extLst>
            </p:cNvPr>
            <p:cNvCxnSpPr/>
            <p:nvPr/>
          </p:nvCxnSpPr>
          <p:spPr>
            <a:xfrm>
              <a:off x="9423707" y="4117836"/>
              <a:ext cx="0" cy="244688"/>
            </a:xfrm>
            <a:prstGeom prst="straightConnector1">
              <a:avLst/>
            </a:prstGeom>
            <a:ln w="31750">
              <a:solidFill>
                <a:schemeClr val="bg1"/>
              </a:solidFill>
              <a:prstDash val="sysDot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" name="직선 화살표 연결선 155">
              <a:extLst>
                <a:ext uri="{FF2B5EF4-FFF2-40B4-BE49-F238E27FC236}">
                  <a16:creationId xmlns:a16="http://schemas.microsoft.com/office/drawing/2014/main" xmlns="" id="{739D193C-8FC2-4022-A5F8-317AC9183C6F}"/>
                </a:ext>
              </a:extLst>
            </p:cNvPr>
            <p:cNvCxnSpPr/>
            <p:nvPr/>
          </p:nvCxnSpPr>
          <p:spPr>
            <a:xfrm>
              <a:off x="9423707" y="5085277"/>
              <a:ext cx="0" cy="244688"/>
            </a:xfrm>
            <a:prstGeom prst="straightConnector1">
              <a:avLst/>
            </a:prstGeom>
            <a:ln w="31750">
              <a:solidFill>
                <a:schemeClr val="bg1"/>
              </a:solidFill>
              <a:prstDash val="sysDot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" name="직선 화살표 연결선 156">
              <a:extLst>
                <a:ext uri="{FF2B5EF4-FFF2-40B4-BE49-F238E27FC236}">
                  <a16:creationId xmlns:a16="http://schemas.microsoft.com/office/drawing/2014/main" xmlns="" id="{9C933E32-9BC0-4329-A5AA-672F9A8EF80B}"/>
                </a:ext>
              </a:extLst>
            </p:cNvPr>
            <p:cNvCxnSpPr/>
            <p:nvPr/>
          </p:nvCxnSpPr>
          <p:spPr>
            <a:xfrm>
              <a:off x="9423707" y="6017707"/>
              <a:ext cx="0" cy="244688"/>
            </a:xfrm>
            <a:prstGeom prst="straightConnector1">
              <a:avLst/>
            </a:prstGeom>
            <a:ln w="31750">
              <a:solidFill>
                <a:schemeClr val="bg1"/>
              </a:solidFill>
              <a:prstDash val="sysDot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9332358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8260B1F0-11A9-9C9D-33D0-AF324CEE02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그룹 8">
            <a:extLst>
              <a:ext uri="{FF2B5EF4-FFF2-40B4-BE49-F238E27FC236}">
                <a16:creationId xmlns:a16="http://schemas.microsoft.com/office/drawing/2014/main" xmlns="" id="{391B7479-3612-F0B1-F0FC-4723F6D6371F}"/>
              </a:ext>
            </a:extLst>
          </p:cNvPr>
          <p:cNvGrpSpPr/>
          <p:nvPr/>
        </p:nvGrpSpPr>
        <p:grpSpPr>
          <a:xfrm>
            <a:off x="3113658" y="3520183"/>
            <a:ext cx="4311407" cy="832225"/>
            <a:chOff x="3086380" y="2961940"/>
            <a:chExt cx="4311407" cy="832225"/>
          </a:xfrm>
        </p:grpSpPr>
        <p:sp>
          <p:nvSpPr>
            <p:cNvPr id="11" name="자유형: 도형 303">
              <a:extLst>
                <a:ext uri="{FF2B5EF4-FFF2-40B4-BE49-F238E27FC236}">
                  <a16:creationId xmlns:a16="http://schemas.microsoft.com/office/drawing/2014/main" xmlns="" id="{2FCBC85E-33D7-A656-AE98-601D08DA5939}"/>
                </a:ext>
              </a:extLst>
            </p:cNvPr>
            <p:cNvSpPr/>
            <p:nvPr/>
          </p:nvSpPr>
          <p:spPr>
            <a:xfrm>
              <a:off x="3490452" y="2961940"/>
              <a:ext cx="3503258" cy="586339"/>
            </a:xfrm>
            <a:custGeom>
              <a:avLst/>
              <a:gdLst>
                <a:gd name="connsiteX0" fmla="*/ 88907 w 1847204"/>
                <a:gd name="connsiteY0" fmla="*/ 0 h 324541"/>
                <a:gd name="connsiteX1" fmla="*/ 1758297 w 1847204"/>
                <a:gd name="connsiteY1" fmla="*/ 0 h 324541"/>
                <a:gd name="connsiteX2" fmla="*/ 1847204 w 1847204"/>
                <a:gd name="connsiteY2" fmla="*/ 88907 h 324541"/>
                <a:gd name="connsiteX3" fmla="*/ 1847204 w 1847204"/>
                <a:gd name="connsiteY3" fmla="*/ 324541 h 324541"/>
                <a:gd name="connsiteX4" fmla="*/ 0 w 1847204"/>
                <a:gd name="connsiteY4" fmla="*/ 324541 h 324541"/>
                <a:gd name="connsiteX5" fmla="*/ 0 w 1847204"/>
                <a:gd name="connsiteY5" fmla="*/ 88907 h 324541"/>
                <a:gd name="connsiteX6" fmla="*/ 88907 w 1847204"/>
                <a:gd name="connsiteY6" fmla="*/ 0 h 324541"/>
                <a:gd name="connsiteX0" fmla="*/ 88907 w 1847204"/>
                <a:gd name="connsiteY0" fmla="*/ 0 h 324541"/>
                <a:gd name="connsiteX1" fmla="*/ 1758297 w 1847204"/>
                <a:gd name="connsiteY1" fmla="*/ 0 h 324541"/>
                <a:gd name="connsiteX2" fmla="*/ 1847204 w 1847204"/>
                <a:gd name="connsiteY2" fmla="*/ 88907 h 324541"/>
                <a:gd name="connsiteX3" fmla="*/ 1847204 w 1847204"/>
                <a:gd name="connsiteY3" fmla="*/ 324541 h 324541"/>
                <a:gd name="connsiteX4" fmla="*/ 710378 w 1847204"/>
                <a:gd name="connsiteY4" fmla="*/ 324541 h 324541"/>
                <a:gd name="connsiteX5" fmla="*/ 0 w 1847204"/>
                <a:gd name="connsiteY5" fmla="*/ 324541 h 324541"/>
                <a:gd name="connsiteX6" fmla="*/ 0 w 1847204"/>
                <a:gd name="connsiteY6" fmla="*/ 88907 h 324541"/>
                <a:gd name="connsiteX7" fmla="*/ 88907 w 1847204"/>
                <a:gd name="connsiteY7" fmla="*/ 0 h 324541"/>
                <a:gd name="connsiteX0" fmla="*/ 710378 w 1847204"/>
                <a:gd name="connsiteY0" fmla="*/ 324541 h 415981"/>
                <a:gd name="connsiteX1" fmla="*/ 0 w 1847204"/>
                <a:gd name="connsiteY1" fmla="*/ 324541 h 415981"/>
                <a:gd name="connsiteX2" fmla="*/ 0 w 1847204"/>
                <a:gd name="connsiteY2" fmla="*/ 88907 h 415981"/>
                <a:gd name="connsiteX3" fmla="*/ 88907 w 1847204"/>
                <a:gd name="connsiteY3" fmla="*/ 0 h 415981"/>
                <a:gd name="connsiteX4" fmla="*/ 1758297 w 1847204"/>
                <a:gd name="connsiteY4" fmla="*/ 0 h 415981"/>
                <a:gd name="connsiteX5" fmla="*/ 1847204 w 1847204"/>
                <a:gd name="connsiteY5" fmla="*/ 88907 h 415981"/>
                <a:gd name="connsiteX6" fmla="*/ 1847204 w 1847204"/>
                <a:gd name="connsiteY6" fmla="*/ 324541 h 415981"/>
                <a:gd name="connsiteX7" fmla="*/ 801818 w 1847204"/>
                <a:gd name="connsiteY7" fmla="*/ 415981 h 415981"/>
                <a:gd name="connsiteX0" fmla="*/ 0 w 1847204"/>
                <a:gd name="connsiteY0" fmla="*/ 324541 h 415981"/>
                <a:gd name="connsiteX1" fmla="*/ 0 w 1847204"/>
                <a:gd name="connsiteY1" fmla="*/ 88907 h 415981"/>
                <a:gd name="connsiteX2" fmla="*/ 88907 w 1847204"/>
                <a:gd name="connsiteY2" fmla="*/ 0 h 415981"/>
                <a:gd name="connsiteX3" fmla="*/ 1758297 w 1847204"/>
                <a:gd name="connsiteY3" fmla="*/ 0 h 415981"/>
                <a:gd name="connsiteX4" fmla="*/ 1847204 w 1847204"/>
                <a:gd name="connsiteY4" fmla="*/ 88907 h 415981"/>
                <a:gd name="connsiteX5" fmla="*/ 1847204 w 1847204"/>
                <a:gd name="connsiteY5" fmla="*/ 324541 h 415981"/>
                <a:gd name="connsiteX6" fmla="*/ 801818 w 1847204"/>
                <a:gd name="connsiteY6" fmla="*/ 415981 h 415981"/>
                <a:gd name="connsiteX0" fmla="*/ 0 w 1847204"/>
                <a:gd name="connsiteY0" fmla="*/ 324541 h 324541"/>
                <a:gd name="connsiteX1" fmla="*/ 0 w 1847204"/>
                <a:gd name="connsiteY1" fmla="*/ 88907 h 324541"/>
                <a:gd name="connsiteX2" fmla="*/ 88907 w 1847204"/>
                <a:gd name="connsiteY2" fmla="*/ 0 h 324541"/>
                <a:gd name="connsiteX3" fmla="*/ 1758297 w 1847204"/>
                <a:gd name="connsiteY3" fmla="*/ 0 h 324541"/>
                <a:gd name="connsiteX4" fmla="*/ 1847204 w 1847204"/>
                <a:gd name="connsiteY4" fmla="*/ 88907 h 324541"/>
                <a:gd name="connsiteX5" fmla="*/ 1847204 w 1847204"/>
                <a:gd name="connsiteY5" fmla="*/ 324541 h 324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47204" h="324541">
                  <a:moveTo>
                    <a:pt x="0" y="324541"/>
                  </a:moveTo>
                  <a:lnTo>
                    <a:pt x="0" y="88907"/>
                  </a:lnTo>
                  <a:cubicBezTo>
                    <a:pt x="0" y="39805"/>
                    <a:pt x="39805" y="0"/>
                    <a:pt x="88907" y="0"/>
                  </a:cubicBezTo>
                  <a:lnTo>
                    <a:pt x="1758297" y="0"/>
                  </a:lnTo>
                  <a:cubicBezTo>
                    <a:pt x="1807399" y="0"/>
                    <a:pt x="1847204" y="39805"/>
                    <a:pt x="1847204" y="88907"/>
                  </a:cubicBezTo>
                  <a:lnTo>
                    <a:pt x="1847204" y="324541"/>
                  </a:lnTo>
                </a:path>
              </a:pathLst>
            </a:custGeom>
            <a:noFill/>
            <a:ln w="95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177" dirty="0">
                <a:solidFill>
                  <a:srgbClr val="84BC60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endParaRPr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xmlns="" id="{FEFFAA04-5CB7-3D2F-3F61-DB3D707EF2BC}"/>
                </a:ext>
              </a:extLst>
            </p:cNvPr>
            <p:cNvSpPr/>
            <p:nvPr/>
          </p:nvSpPr>
          <p:spPr>
            <a:xfrm>
              <a:off x="3086380" y="3255107"/>
              <a:ext cx="4311407" cy="539058"/>
            </a:xfrm>
            <a:prstGeom prst="rect">
              <a:avLst/>
            </a:prstGeom>
            <a:noFill/>
          </p:spPr>
          <p:txBody>
            <a:bodyPr wrap="square" lIns="0" rIns="0">
              <a:spAutoFit/>
            </a:bodyPr>
            <a:lstStyle/>
            <a:p>
              <a:pPr algn="ctr"/>
              <a:r>
                <a:rPr lang="ko-KR" altLang="en-US" sz="2903" spc="-136" dirty="0" smtClean="0">
                  <a:ln w="3175">
                    <a:solidFill>
                      <a:srgbClr val="00998A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Pretendard ExtraBold" panose="02000903000000020004" pitchFamily="2" charset="-127"/>
                  <a:ea typeface="Pretendard ExtraBold" panose="02000903000000020004" pitchFamily="2" charset="-127"/>
                  <a:cs typeface="Pretendard ExtraBold" panose="02000903000000020004" pitchFamily="2" charset="-127"/>
                  <a:sym typeface="Wingdings" panose="05000000000000000000" pitchFamily="2" charset="2"/>
                </a:rPr>
                <a:t>상품안내</a:t>
              </a:r>
              <a:endParaRPr lang="en-US" altLang="ko-KR" sz="2903" spc="-136" dirty="0">
                <a:ln w="3175">
                  <a:solidFill>
                    <a:srgbClr val="00998A">
                      <a:alpha val="0"/>
                    </a:srgbClr>
                  </a:solidFill>
                </a:ln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  <a:sym typeface="Wingdings" panose="05000000000000000000" pitchFamily="2" charset="2"/>
              </a:endParaRPr>
            </a:p>
          </p:txBody>
        </p:sp>
      </p:grpSp>
      <p:pic>
        <p:nvPicPr>
          <p:cNvPr id="10" name="Picture 2" descr="BANDO UBORA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1237" y="1331565"/>
            <a:ext cx="2476248" cy="1995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2802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>
            <a:extLst>
              <a:ext uri="{FF2B5EF4-FFF2-40B4-BE49-F238E27FC236}">
                <a16:creationId xmlns:a16="http://schemas.microsoft.com/office/drawing/2014/main" xmlns="" id="{4A174C21-5956-6DB0-4228-DA37520832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894458"/>
              </p:ext>
            </p:extLst>
          </p:nvPr>
        </p:nvGraphicFramePr>
        <p:xfrm>
          <a:off x="1149164" y="333188"/>
          <a:ext cx="1964494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64494">
                  <a:extLst>
                    <a:ext uri="{9D8B030D-6E8A-4147-A177-3AD203B41FA5}">
                      <a16:colId xmlns:a16="http://schemas.microsoft.com/office/drawing/2014/main" xmlns="" val="788121512"/>
                    </a:ext>
                  </a:extLst>
                </a:gridCol>
              </a:tblGrid>
              <a:tr h="173610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상품 안내</a:t>
                      </a: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233134021"/>
                  </a:ext>
                </a:extLst>
              </a:tr>
              <a:tr h="236952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800" b="0" dirty="0">
                          <a:solidFill>
                            <a:schemeClr val="bg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커뮤니티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074091941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BCADD66A-D8BA-D31F-23B7-D714887A6DF1}"/>
              </a:ext>
            </a:extLst>
          </p:cNvPr>
          <p:cNvSpPr txBox="1"/>
          <p:nvPr/>
        </p:nvSpPr>
        <p:spPr>
          <a:xfrm>
            <a:off x="305346" y="222409"/>
            <a:ext cx="767845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4400" dirty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04</a:t>
            </a:r>
            <a:endParaRPr lang="ko-KR" altLang="en-US" sz="440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2FBC558C-56A4-D353-23B7-12C30675B49A}"/>
              </a:ext>
            </a:extLst>
          </p:cNvPr>
          <p:cNvSpPr txBox="1"/>
          <p:nvPr/>
        </p:nvSpPr>
        <p:spPr>
          <a:xfrm>
            <a:off x="449263" y="1180796"/>
            <a:ext cx="9789857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algn="ctr">
              <a:lnSpc>
                <a:spcPts val="2400"/>
              </a:lnSpc>
              <a:defRPr sz="1600">
                <a:ln>
                  <a:solidFill>
                    <a:srgbClr val="9D9377">
                      <a:alpha val="0"/>
                    </a:srgbClr>
                  </a:solidFill>
                </a:ln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defRPr>
            </a:lvl1pPr>
          </a:lstStyle>
          <a:p>
            <a:r>
              <a:rPr lang="ko-KR" altLang="en-US" sz="2000" dirty="0" err="1" smtClean="0"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유보라에서</a:t>
            </a:r>
            <a:r>
              <a:rPr lang="ko-KR" altLang="en-US" sz="2000" dirty="0" smtClean="0"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 만나는 일상의 여유</a:t>
            </a:r>
            <a:endParaRPr lang="ko-KR" altLang="en-US" sz="2000" dirty="0"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5499" y="1691605"/>
            <a:ext cx="7520815" cy="51105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506654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>
            <a:extLst>
              <a:ext uri="{FF2B5EF4-FFF2-40B4-BE49-F238E27FC236}">
                <a16:creationId xmlns:a16="http://schemas.microsoft.com/office/drawing/2014/main" xmlns="" id="{4A174C21-5956-6DB0-4228-DA37520832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3598687"/>
              </p:ext>
            </p:extLst>
          </p:nvPr>
        </p:nvGraphicFramePr>
        <p:xfrm>
          <a:off x="1149164" y="333188"/>
          <a:ext cx="1964494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64494">
                  <a:extLst>
                    <a:ext uri="{9D8B030D-6E8A-4147-A177-3AD203B41FA5}">
                      <a16:colId xmlns:a16="http://schemas.microsoft.com/office/drawing/2014/main" xmlns="" val="788121512"/>
                    </a:ext>
                  </a:extLst>
                </a:gridCol>
              </a:tblGrid>
              <a:tr h="173610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상품 안내</a:t>
                      </a: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233134021"/>
                  </a:ext>
                </a:extLst>
              </a:tr>
              <a:tr h="236952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800" b="0" dirty="0">
                          <a:solidFill>
                            <a:schemeClr val="bg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커뮤니티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074091941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BCADD66A-D8BA-D31F-23B7-D714887A6DF1}"/>
              </a:ext>
            </a:extLst>
          </p:cNvPr>
          <p:cNvSpPr txBox="1"/>
          <p:nvPr/>
        </p:nvSpPr>
        <p:spPr>
          <a:xfrm>
            <a:off x="305346" y="222409"/>
            <a:ext cx="767845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4400" dirty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04</a:t>
            </a:r>
            <a:endParaRPr lang="ko-KR" altLang="en-US" sz="440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2FBC558C-56A4-D353-23B7-12C30675B49A}"/>
              </a:ext>
            </a:extLst>
          </p:cNvPr>
          <p:cNvSpPr txBox="1"/>
          <p:nvPr/>
        </p:nvSpPr>
        <p:spPr>
          <a:xfrm>
            <a:off x="449263" y="1180796"/>
            <a:ext cx="9789857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algn="ctr">
              <a:lnSpc>
                <a:spcPts val="2400"/>
              </a:lnSpc>
              <a:defRPr sz="1600">
                <a:ln>
                  <a:solidFill>
                    <a:srgbClr val="9D9377">
                      <a:alpha val="0"/>
                    </a:srgbClr>
                  </a:solidFill>
                </a:ln>
                <a:latin typeface="Pretendard Medium" panose="02000603000000020004" pitchFamily="2" charset="-127"/>
                <a:ea typeface="Pretendard Medium" panose="02000603000000020004" pitchFamily="2" charset="-127"/>
                <a:cs typeface="Pretendard Medium" panose="02000603000000020004" pitchFamily="2" charset="-127"/>
              </a:defRPr>
            </a:lvl1pPr>
          </a:lstStyle>
          <a:p>
            <a:r>
              <a:rPr lang="ko-KR" altLang="en-US" sz="2000" dirty="0" smtClean="0"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편안한 휴식은 물론 건강한 여가 생활까지</a:t>
            </a:r>
            <a:endParaRPr lang="ko-KR" altLang="en-US" sz="2000" dirty="0"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9481" y="1666545"/>
            <a:ext cx="6951877" cy="4777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671485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표 2">
            <a:extLst>
              <a:ext uri="{FF2B5EF4-FFF2-40B4-BE49-F238E27FC236}">
                <a16:creationId xmlns:a16="http://schemas.microsoft.com/office/drawing/2014/main" xmlns="" id="{EE2F4F4F-A09D-3855-A8E4-A8A7E1FDAC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216112"/>
              </p:ext>
            </p:extLst>
          </p:nvPr>
        </p:nvGraphicFramePr>
        <p:xfrm>
          <a:off x="603465" y="1187549"/>
          <a:ext cx="3821807" cy="14462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1807">
                  <a:extLst>
                    <a:ext uri="{9D8B030D-6E8A-4147-A177-3AD203B41FA5}">
                      <a16:colId xmlns:a16="http://schemas.microsoft.com/office/drawing/2014/main" xmlns="" val="424531856"/>
                    </a:ext>
                  </a:extLst>
                </a:gridCol>
              </a:tblGrid>
              <a:tr h="68979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800" dirty="0" smtClean="0">
                          <a:solidFill>
                            <a:sysClr val="windowText" lastClr="00000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84</a:t>
                      </a:r>
                      <a:r>
                        <a:rPr lang="ko-KR" altLang="en-US" sz="2800" dirty="0" smtClean="0">
                          <a:solidFill>
                            <a:sysClr val="windowText" lastClr="00000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㎡</a:t>
                      </a:r>
                      <a:r>
                        <a:rPr lang="en-US" altLang="ko-KR" sz="2800" dirty="0" err="1">
                          <a:solidFill>
                            <a:sysClr val="windowText" lastClr="00000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A</a:t>
                      </a:r>
                      <a:r>
                        <a:rPr lang="en-US" altLang="ko-KR" sz="1600" b="0" dirty="0" err="1">
                          <a:solidFill>
                            <a:sysClr val="windowText" lastClr="00000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type</a:t>
                      </a:r>
                      <a:r>
                        <a:rPr lang="en-US" altLang="ko-KR" sz="1600" b="0" dirty="0">
                          <a:solidFill>
                            <a:sysClr val="windowText" lastClr="00000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en-US" altLang="ko-KR" sz="1600" b="0" dirty="0" smtClean="0">
                          <a:solidFill>
                            <a:sysClr val="windowText" lastClr="00000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(231</a:t>
                      </a:r>
                      <a:r>
                        <a:rPr lang="ko-KR" altLang="en-US" sz="1600" b="0" dirty="0" smtClean="0">
                          <a:solidFill>
                            <a:sysClr val="windowText" lastClr="00000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세대</a:t>
                      </a:r>
                      <a:r>
                        <a:rPr lang="en-US" altLang="ko-KR" sz="1600" b="0" dirty="0">
                          <a:solidFill>
                            <a:sysClr val="windowText" lastClr="00000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)</a:t>
                      </a:r>
                    </a:p>
                  </a:txBody>
                  <a:tcPr marL="45720" marR="45720" anchor="ctr"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033010164"/>
                  </a:ext>
                </a:extLst>
              </a:tr>
              <a:tr h="756451">
                <a:tc>
                  <a:txBody>
                    <a:bodyPr/>
                    <a:lstStyle/>
                    <a:p>
                      <a:pPr marL="342900" indent="-342900" algn="l" latinLnBrk="1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dirty="0">
                          <a:solidFill>
                            <a:sysClr val="windowText" lastClr="000000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전용면적 </a:t>
                      </a:r>
                      <a:r>
                        <a:rPr lang="en-US" altLang="ko-KR" sz="1400" dirty="0">
                          <a:solidFill>
                            <a:sysClr val="windowText" lastClr="000000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: </a:t>
                      </a:r>
                      <a:r>
                        <a:rPr lang="en-US" altLang="ko-KR" sz="1400" dirty="0" smtClean="0">
                          <a:solidFill>
                            <a:sysClr val="windowText" lastClr="000000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84.9608</a:t>
                      </a:r>
                      <a:r>
                        <a:rPr lang="ko-KR" altLang="en-US" sz="1400" dirty="0" smtClean="0">
                          <a:solidFill>
                            <a:sysClr val="windowText" lastClr="000000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㎡ </a:t>
                      </a:r>
                      <a:r>
                        <a:rPr lang="en-US" altLang="ko-KR" sz="1400" dirty="0">
                          <a:solidFill>
                            <a:sysClr val="windowText" lastClr="000000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/ </a:t>
                      </a:r>
                      <a:r>
                        <a:rPr lang="en-US" altLang="ko-KR" sz="1400" dirty="0" smtClean="0">
                          <a:solidFill>
                            <a:sysClr val="windowText" lastClr="000000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25.7006</a:t>
                      </a:r>
                      <a:r>
                        <a:rPr lang="ko-KR" altLang="en-US" sz="1400" dirty="0" smtClean="0">
                          <a:solidFill>
                            <a:sysClr val="windowText" lastClr="000000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평</a:t>
                      </a:r>
                      <a:endParaRPr lang="en-US" altLang="ko-KR" sz="1400" dirty="0">
                        <a:solidFill>
                          <a:sysClr val="windowText" lastClr="000000"/>
                        </a:solidFill>
                        <a:latin typeface="Pretendard Medium" panose="02000603000000020004" pitchFamily="2" charset="-127"/>
                        <a:ea typeface="Pretendard Medium" panose="02000603000000020004" pitchFamily="2" charset="-127"/>
                        <a:cs typeface="Pretendard Medium" panose="02000603000000020004" pitchFamily="2" charset="-127"/>
                      </a:endParaRPr>
                    </a:p>
                    <a:p>
                      <a:pPr marL="342900" marR="0" lvl="0" indent="-342900" algn="l" defTabSz="100794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dirty="0">
                          <a:solidFill>
                            <a:sysClr val="windowText" lastClr="000000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공급면적 </a:t>
                      </a:r>
                      <a:r>
                        <a:rPr lang="en-US" altLang="ko-KR" sz="1400" dirty="0">
                          <a:solidFill>
                            <a:sysClr val="windowText" lastClr="000000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: </a:t>
                      </a:r>
                      <a:r>
                        <a:rPr lang="en-US" altLang="ko-KR" sz="1400" dirty="0" smtClean="0">
                          <a:solidFill>
                            <a:sysClr val="windowText" lastClr="000000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108.6761</a:t>
                      </a:r>
                      <a:r>
                        <a:rPr lang="ko-KR" altLang="en-US" sz="1400" dirty="0" smtClean="0">
                          <a:solidFill>
                            <a:sysClr val="windowText" lastClr="000000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㎡ </a:t>
                      </a:r>
                      <a:r>
                        <a:rPr lang="en-US" altLang="ko-KR" sz="1400" dirty="0">
                          <a:solidFill>
                            <a:sysClr val="windowText" lastClr="000000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/ </a:t>
                      </a:r>
                      <a:r>
                        <a:rPr lang="en-US" altLang="ko-KR" sz="1400" dirty="0" smtClean="0">
                          <a:solidFill>
                            <a:sysClr val="windowText" lastClr="000000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32.8745</a:t>
                      </a:r>
                      <a:r>
                        <a:rPr lang="ko-KR" altLang="en-US" sz="1400" dirty="0" smtClean="0">
                          <a:solidFill>
                            <a:sysClr val="windowText" lastClr="000000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평</a:t>
                      </a:r>
                      <a:endParaRPr lang="en-US" altLang="ko-KR" sz="1400" dirty="0">
                        <a:solidFill>
                          <a:sysClr val="windowText" lastClr="000000"/>
                        </a:solidFill>
                        <a:latin typeface="Pretendard Medium" panose="02000603000000020004" pitchFamily="2" charset="-127"/>
                        <a:ea typeface="Pretendard Medium" panose="02000603000000020004" pitchFamily="2" charset="-127"/>
                        <a:cs typeface="Pretendard Medium" panose="02000603000000020004" pitchFamily="2" charset="-127"/>
                      </a:endParaRPr>
                    </a:p>
                    <a:p>
                      <a:pPr marL="342900" marR="0" lvl="0" indent="-342900" algn="l" defTabSz="100794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dirty="0">
                          <a:solidFill>
                            <a:sysClr val="windowText" lastClr="000000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계약면적 </a:t>
                      </a:r>
                      <a:r>
                        <a:rPr lang="en-US" altLang="ko-KR" sz="1400" dirty="0">
                          <a:solidFill>
                            <a:sysClr val="windowText" lastClr="000000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: </a:t>
                      </a:r>
                      <a:r>
                        <a:rPr lang="en-US" altLang="ko-KR" sz="1400" dirty="0" smtClean="0">
                          <a:solidFill>
                            <a:sysClr val="windowText" lastClr="000000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159.8902</a:t>
                      </a:r>
                      <a:r>
                        <a:rPr lang="ko-KR" altLang="en-US" sz="1400" dirty="0" smtClean="0">
                          <a:solidFill>
                            <a:sysClr val="windowText" lastClr="000000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㎡ </a:t>
                      </a:r>
                      <a:r>
                        <a:rPr lang="en-US" altLang="ko-KR" sz="1400" dirty="0">
                          <a:solidFill>
                            <a:sysClr val="windowText" lastClr="000000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/ </a:t>
                      </a:r>
                      <a:r>
                        <a:rPr lang="en-US" altLang="ko-KR" sz="1400" dirty="0" smtClean="0">
                          <a:solidFill>
                            <a:sysClr val="windowText" lastClr="000000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48.3668</a:t>
                      </a:r>
                      <a:r>
                        <a:rPr lang="ko-KR" altLang="en-US" sz="1400" dirty="0" smtClean="0">
                          <a:solidFill>
                            <a:sysClr val="windowText" lastClr="000000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평</a:t>
                      </a:r>
                      <a:endParaRPr lang="en-US" altLang="ko-KR" sz="1400" dirty="0">
                        <a:solidFill>
                          <a:sysClr val="windowText" lastClr="000000"/>
                        </a:solidFill>
                        <a:latin typeface="Pretendard Medium" panose="02000603000000020004" pitchFamily="2" charset="-127"/>
                        <a:ea typeface="Pretendard Medium" panose="02000603000000020004" pitchFamily="2" charset="-127"/>
                        <a:cs typeface="Pretendard Medium" panose="02000603000000020004" pitchFamily="2" charset="-127"/>
                      </a:endParaRPr>
                    </a:p>
                  </a:txBody>
                  <a:tcPr marL="45720" marR="45720" anchor="ctr"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293810614"/>
                  </a:ext>
                </a:extLst>
              </a:tr>
            </a:tbl>
          </a:graphicData>
        </a:graphic>
      </p:graphicFrame>
      <p:graphicFrame>
        <p:nvGraphicFramePr>
          <p:cNvPr id="4" name="표 3">
            <a:extLst>
              <a:ext uri="{FF2B5EF4-FFF2-40B4-BE49-F238E27FC236}">
                <a16:creationId xmlns:a16="http://schemas.microsoft.com/office/drawing/2014/main" xmlns="" id="{AA24CE0E-393D-5D35-E7F6-CAE3E283BC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9756482"/>
              </p:ext>
            </p:extLst>
          </p:nvPr>
        </p:nvGraphicFramePr>
        <p:xfrm>
          <a:off x="1149164" y="333188"/>
          <a:ext cx="3276108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76108">
                  <a:extLst>
                    <a:ext uri="{9D8B030D-6E8A-4147-A177-3AD203B41FA5}">
                      <a16:colId xmlns:a16="http://schemas.microsoft.com/office/drawing/2014/main" xmlns="" val="788121512"/>
                    </a:ext>
                  </a:extLst>
                </a:gridCol>
              </a:tblGrid>
              <a:tr h="173610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상품 안내</a:t>
                      </a: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233134021"/>
                  </a:ext>
                </a:extLst>
              </a:tr>
              <a:tr h="236952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800" b="0" dirty="0" err="1">
                          <a:solidFill>
                            <a:schemeClr val="bg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평면도ㅣ아파트</a:t>
                      </a:r>
                      <a:r>
                        <a:rPr lang="ko-KR" altLang="en-US" sz="1800" b="0" dirty="0">
                          <a:solidFill>
                            <a:schemeClr val="bg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en-US" altLang="ko-KR" sz="1800" b="0" dirty="0" smtClean="0">
                          <a:solidFill>
                            <a:schemeClr val="bg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84</a:t>
                      </a:r>
                      <a:r>
                        <a:rPr lang="ko-KR" altLang="en-US" sz="1800" b="0" dirty="0" smtClean="0">
                          <a:solidFill>
                            <a:schemeClr val="bg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㎡</a:t>
                      </a:r>
                      <a:r>
                        <a:rPr lang="en-US" altLang="ko-KR" sz="1800" b="0" dirty="0">
                          <a:solidFill>
                            <a:schemeClr val="bg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A</a:t>
                      </a:r>
                      <a:endParaRPr lang="ko-KR" altLang="en-US" sz="1800" b="0" dirty="0">
                        <a:solidFill>
                          <a:schemeClr val="bg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074091941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C6DECBC1-838C-06A3-CD52-C35314AC97D6}"/>
              </a:ext>
            </a:extLst>
          </p:cNvPr>
          <p:cNvSpPr txBox="1"/>
          <p:nvPr/>
        </p:nvSpPr>
        <p:spPr>
          <a:xfrm>
            <a:off x="305346" y="222409"/>
            <a:ext cx="767845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4400" dirty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04</a:t>
            </a:r>
            <a:endParaRPr lang="ko-KR" altLang="en-US" sz="440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96" r="3827" b="4990"/>
          <a:stretch/>
        </p:blipFill>
        <p:spPr bwMode="auto">
          <a:xfrm>
            <a:off x="3833738" y="1907629"/>
            <a:ext cx="6346431" cy="44401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020" y="3419797"/>
            <a:ext cx="3112918" cy="29046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492" y="3468475"/>
            <a:ext cx="3051174" cy="28559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2"/>
          <a:stretch/>
        </p:blipFill>
        <p:spPr bwMode="auto">
          <a:xfrm>
            <a:off x="3871959" y="2123653"/>
            <a:ext cx="6357886" cy="41698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72608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표 4">
            <a:extLst>
              <a:ext uri="{FF2B5EF4-FFF2-40B4-BE49-F238E27FC236}">
                <a16:creationId xmlns:a16="http://schemas.microsoft.com/office/drawing/2014/main" xmlns="" id="{72F0EA3C-21F8-8250-0BAA-6BE5C90EC5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7413613"/>
              </p:ext>
            </p:extLst>
          </p:nvPr>
        </p:nvGraphicFramePr>
        <p:xfrm>
          <a:off x="1149164" y="333188"/>
          <a:ext cx="3276108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76108">
                  <a:extLst>
                    <a:ext uri="{9D8B030D-6E8A-4147-A177-3AD203B41FA5}">
                      <a16:colId xmlns:a16="http://schemas.microsoft.com/office/drawing/2014/main" xmlns="" val="788121512"/>
                    </a:ext>
                  </a:extLst>
                </a:gridCol>
              </a:tblGrid>
              <a:tr h="173610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상품 안내</a:t>
                      </a: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233134021"/>
                  </a:ext>
                </a:extLst>
              </a:tr>
              <a:tr h="236952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800" b="0" dirty="0" err="1">
                          <a:solidFill>
                            <a:schemeClr val="bg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평면도ㅣ아파트</a:t>
                      </a:r>
                      <a:r>
                        <a:rPr lang="ko-KR" altLang="en-US" sz="1800" b="0" dirty="0">
                          <a:solidFill>
                            <a:schemeClr val="bg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en-US" altLang="ko-KR" sz="1800" b="0" dirty="0" smtClean="0">
                          <a:solidFill>
                            <a:schemeClr val="bg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84</a:t>
                      </a:r>
                      <a:r>
                        <a:rPr lang="ko-KR" altLang="en-US" sz="1800" b="0" dirty="0" smtClean="0">
                          <a:solidFill>
                            <a:schemeClr val="bg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㎡</a:t>
                      </a:r>
                      <a:r>
                        <a:rPr lang="en-US" altLang="ko-KR" sz="1800" b="0" dirty="0">
                          <a:solidFill>
                            <a:schemeClr val="bg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B</a:t>
                      </a:r>
                      <a:endParaRPr lang="ko-KR" altLang="en-US" sz="1800" b="0" dirty="0">
                        <a:solidFill>
                          <a:schemeClr val="bg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074091941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294D3C3C-3445-0CBA-2FF8-4CEAA19C09E8}"/>
              </a:ext>
            </a:extLst>
          </p:cNvPr>
          <p:cNvSpPr txBox="1"/>
          <p:nvPr/>
        </p:nvSpPr>
        <p:spPr>
          <a:xfrm>
            <a:off x="305346" y="222409"/>
            <a:ext cx="767845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4400" dirty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04</a:t>
            </a:r>
            <a:endParaRPr lang="ko-KR" altLang="en-US" sz="440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graphicFrame>
        <p:nvGraphicFramePr>
          <p:cNvPr id="8" name="표 7">
            <a:extLst>
              <a:ext uri="{FF2B5EF4-FFF2-40B4-BE49-F238E27FC236}">
                <a16:creationId xmlns:a16="http://schemas.microsoft.com/office/drawing/2014/main" xmlns="" id="{37393BC6-3D65-F854-0E0C-DC93F2498C9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5587915"/>
              </p:ext>
            </p:extLst>
          </p:nvPr>
        </p:nvGraphicFramePr>
        <p:xfrm>
          <a:off x="603465" y="1187549"/>
          <a:ext cx="3821807" cy="14462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1807">
                  <a:extLst>
                    <a:ext uri="{9D8B030D-6E8A-4147-A177-3AD203B41FA5}">
                      <a16:colId xmlns:a16="http://schemas.microsoft.com/office/drawing/2014/main" xmlns="" val="424531856"/>
                    </a:ext>
                  </a:extLst>
                </a:gridCol>
              </a:tblGrid>
              <a:tr h="68979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800" dirty="0" smtClean="0">
                          <a:solidFill>
                            <a:sysClr val="windowText" lastClr="00000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84</a:t>
                      </a:r>
                      <a:r>
                        <a:rPr lang="ko-KR" altLang="en-US" sz="2800" dirty="0" smtClean="0">
                          <a:solidFill>
                            <a:sysClr val="windowText" lastClr="00000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㎡</a:t>
                      </a:r>
                      <a:r>
                        <a:rPr lang="en-US" altLang="ko-KR" sz="2800" dirty="0" err="1">
                          <a:solidFill>
                            <a:sysClr val="windowText" lastClr="00000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B</a:t>
                      </a:r>
                      <a:r>
                        <a:rPr lang="en-US" altLang="ko-KR" sz="1600" b="0" dirty="0" err="1">
                          <a:solidFill>
                            <a:sysClr val="windowText" lastClr="00000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type</a:t>
                      </a:r>
                      <a:r>
                        <a:rPr lang="en-US" altLang="ko-KR" sz="1600" b="0" dirty="0">
                          <a:solidFill>
                            <a:sysClr val="windowText" lastClr="00000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en-US" altLang="ko-KR" sz="1600" b="0" dirty="0" smtClean="0">
                          <a:solidFill>
                            <a:sysClr val="windowText" lastClr="00000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(140</a:t>
                      </a:r>
                      <a:r>
                        <a:rPr lang="ko-KR" altLang="en-US" sz="1600" b="0" dirty="0" smtClean="0">
                          <a:solidFill>
                            <a:sysClr val="windowText" lastClr="00000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세대</a:t>
                      </a:r>
                      <a:r>
                        <a:rPr lang="en-US" altLang="ko-KR" sz="1600" b="0" dirty="0">
                          <a:solidFill>
                            <a:sysClr val="windowText" lastClr="00000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)</a:t>
                      </a:r>
                    </a:p>
                  </a:txBody>
                  <a:tcPr marL="45720" marR="45720" anchor="ctr"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033010164"/>
                  </a:ext>
                </a:extLst>
              </a:tr>
              <a:tr h="756451">
                <a:tc>
                  <a:txBody>
                    <a:bodyPr/>
                    <a:lstStyle/>
                    <a:p>
                      <a:pPr marL="342900" indent="-342900" algn="l" latinLnBrk="1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dirty="0">
                          <a:solidFill>
                            <a:sysClr val="windowText" lastClr="000000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전용면적 </a:t>
                      </a:r>
                      <a:r>
                        <a:rPr lang="en-US" altLang="ko-KR" sz="1400" dirty="0">
                          <a:solidFill>
                            <a:sysClr val="windowText" lastClr="000000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: </a:t>
                      </a:r>
                      <a:r>
                        <a:rPr lang="en-US" altLang="ko-KR" sz="1400" dirty="0" smtClean="0">
                          <a:solidFill>
                            <a:sysClr val="windowText" lastClr="000000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84.9612</a:t>
                      </a:r>
                      <a:r>
                        <a:rPr lang="ko-KR" altLang="en-US" sz="1400" dirty="0" smtClean="0">
                          <a:solidFill>
                            <a:sysClr val="windowText" lastClr="000000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㎡ </a:t>
                      </a:r>
                      <a:r>
                        <a:rPr lang="en-US" altLang="ko-KR" sz="1400" dirty="0">
                          <a:solidFill>
                            <a:sysClr val="windowText" lastClr="000000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/ </a:t>
                      </a:r>
                      <a:r>
                        <a:rPr lang="en-US" altLang="ko-KR" sz="1400" dirty="0" smtClean="0">
                          <a:solidFill>
                            <a:sysClr val="windowText" lastClr="000000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25.7008</a:t>
                      </a:r>
                      <a:r>
                        <a:rPr lang="ko-KR" altLang="en-US" sz="1400" dirty="0" smtClean="0">
                          <a:solidFill>
                            <a:sysClr val="windowText" lastClr="000000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평</a:t>
                      </a:r>
                      <a:endParaRPr lang="en-US" altLang="ko-KR" sz="1400" dirty="0">
                        <a:solidFill>
                          <a:sysClr val="windowText" lastClr="000000"/>
                        </a:solidFill>
                        <a:latin typeface="Pretendard Medium" panose="02000603000000020004" pitchFamily="2" charset="-127"/>
                        <a:ea typeface="Pretendard Medium" panose="02000603000000020004" pitchFamily="2" charset="-127"/>
                        <a:cs typeface="Pretendard Medium" panose="02000603000000020004" pitchFamily="2" charset="-127"/>
                      </a:endParaRPr>
                    </a:p>
                    <a:p>
                      <a:pPr marL="342900" marR="0" lvl="0" indent="-342900" algn="l" defTabSz="100794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dirty="0">
                          <a:solidFill>
                            <a:sysClr val="windowText" lastClr="000000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공급면적 </a:t>
                      </a:r>
                      <a:r>
                        <a:rPr lang="en-US" altLang="ko-KR" sz="1400" dirty="0">
                          <a:solidFill>
                            <a:sysClr val="windowText" lastClr="000000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: </a:t>
                      </a:r>
                      <a:r>
                        <a:rPr lang="en-US" altLang="ko-KR" sz="1400" dirty="0" smtClean="0">
                          <a:solidFill>
                            <a:sysClr val="windowText" lastClr="000000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109.0533</a:t>
                      </a:r>
                      <a:r>
                        <a:rPr lang="ko-KR" altLang="en-US" sz="1400" dirty="0" smtClean="0">
                          <a:solidFill>
                            <a:sysClr val="windowText" lastClr="000000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㎡ </a:t>
                      </a:r>
                      <a:r>
                        <a:rPr lang="en-US" altLang="ko-KR" sz="1400" dirty="0">
                          <a:solidFill>
                            <a:sysClr val="windowText" lastClr="000000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/ </a:t>
                      </a:r>
                      <a:r>
                        <a:rPr lang="en-US" altLang="ko-KR" sz="1400" dirty="0" smtClean="0">
                          <a:solidFill>
                            <a:sysClr val="windowText" lastClr="000000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32.9886</a:t>
                      </a:r>
                      <a:r>
                        <a:rPr lang="ko-KR" altLang="en-US" sz="1400" dirty="0" smtClean="0">
                          <a:solidFill>
                            <a:sysClr val="windowText" lastClr="000000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평</a:t>
                      </a:r>
                      <a:endParaRPr lang="en-US" altLang="ko-KR" sz="1400" dirty="0">
                        <a:solidFill>
                          <a:sysClr val="windowText" lastClr="000000"/>
                        </a:solidFill>
                        <a:latin typeface="Pretendard Medium" panose="02000603000000020004" pitchFamily="2" charset="-127"/>
                        <a:ea typeface="Pretendard Medium" panose="02000603000000020004" pitchFamily="2" charset="-127"/>
                        <a:cs typeface="Pretendard Medium" panose="02000603000000020004" pitchFamily="2" charset="-127"/>
                      </a:endParaRPr>
                    </a:p>
                    <a:p>
                      <a:pPr marL="342900" marR="0" lvl="0" indent="-342900" algn="l" defTabSz="100794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dirty="0">
                          <a:solidFill>
                            <a:sysClr val="windowText" lastClr="000000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계약면적 </a:t>
                      </a:r>
                      <a:r>
                        <a:rPr lang="en-US" altLang="ko-KR" sz="1400" dirty="0">
                          <a:solidFill>
                            <a:sysClr val="windowText" lastClr="000000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: </a:t>
                      </a:r>
                      <a:r>
                        <a:rPr lang="en-US" altLang="ko-KR" sz="1400" dirty="0" smtClean="0">
                          <a:solidFill>
                            <a:sysClr val="windowText" lastClr="000000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160.2677</a:t>
                      </a:r>
                      <a:r>
                        <a:rPr lang="ko-KR" altLang="en-US" sz="1400" dirty="0" smtClean="0">
                          <a:solidFill>
                            <a:sysClr val="windowText" lastClr="000000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㎡ </a:t>
                      </a:r>
                      <a:r>
                        <a:rPr lang="en-US" altLang="ko-KR" sz="1400" dirty="0">
                          <a:solidFill>
                            <a:sysClr val="windowText" lastClr="000000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/ </a:t>
                      </a:r>
                      <a:r>
                        <a:rPr lang="en-US" altLang="ko-KR" sz="1400" dirty="0" smtClean="0">
                          <a:solidFill>
                            <a:sysClr val="windowText" lastClr="000000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48.4810</a:t>
                      </a:r>
                      <a:r>
                        <a:rPr lang="ko-KR" altLang="en-US" sz="1400" dirty="0" smtClean="0">
                          <a:solidFill>
                            <a:sysClr val="windowText" lastClr="000000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평</a:t>
                      </a:r>
                      <a:endParaRPr lang="en-US" altLang="ko-KR" sz="1400" dirty="0">
                        <a:solidFill>
                          <a:sysClr val="windowText" lastClr="000000"/>
                        </a:solidFill>
                        <a:latin typeface="Pretendard Medium" panose="02000603000000020004" pitchFamily="2" charset="-127"/>
                        <a:ea typeface="Pretendard Medium" panose="02000603000000020004" pitchFamily="2" charset="-127"/>
                        <a:cs typeface="Pretendard Medium" panose="02000603000000020004" pitchFamily="2" charset="-127"/>
                      </a:endParaRPr>
                    </a:p>
                  </a:txBody>
                  <a:tcPr marL="45720" marR="45720" anchor="ctr"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293810614"/>
                  </a:ext>
                </a:extLst>
              </a:tr>
            </a:tbl>
          </a:graphicData>
        </a:graphic>
      </p:graphicFrame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492" y="3468475"/>
            <a:ext cx="3051174" cy="28559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2"/>
          <a:stretch/>
        </p:blipFill>
        <p:spPr bwMode="auto">
          <a:xfrm>
            <a:off x="3871959" y="2123653"/>
            <a:ext cx="6357886" cy="41698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54154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표 5">
            <a:extLst>
              <a:ext uri="{FF2B5EF4-FFF2-40B4-BE49-F238E27FC236}">
                <a16:creationId xmlns:a16="http://schemas.microsoft.com/office/drawing/2014/main" xmlns="" id="{B2152D6E-E853-6715-93DD-7FD2918861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8147238"/>
              </p:ext>
            </p:extLst>
          </p:nvPr>
        </p:nvGraphicFramePr>
        <p:xfrm>
          <a:off x="603465" y="1187549"/>
          <a:ext cx="3821807" cy="14462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1807">
                  <a:extLst>
                    <a:ext uri="{9D8B030D-6E8A-4147-A177-3AD203B41FA5}">
                      <a16:colId xmlns:a16="http://schemas.microsoft.com/office/drawing/2014/main" xmlns="" val="424531856"/>
                    </a:ext>
                  </a:extLst>
                </a:gridCol>
              </a:tblGrid>
              <a:tr h="68979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800" dirty="0">
                          <a:solidFill>
                            <a:sysClr val="windowText" lastClr="00000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84</a:t>
                      </a:r>
                      <a:r>
                        <a:rPr lang="ko-KR" altLang="en-US" sz="2800" dirty="0" smtClean="0">
                          <a:solidFill>
                            <a:sysClr val="windowText" lastClr="00000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㎡</a:t>
                      </a:r>
                      <a:r>
                        <a:rPr lang="en-US" altLang="ko-KR" sz="2800" dirty="0" err="1" smtClean="0">
                          <a:solidFill>
                            <a:sysClr val="windowText" lastClr="00000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C</a:t>
                      </a:r>
                      <a:r>
                        <a:rPr lang="en-US" altLang="ko-KR" sz="1600" b="0" dirty="0" err="1" smtClean="0">
                          <a:solidFill>
                            <a:sysClr val="windowText" lastClr="00000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type</a:t>
                      </a:r>
                      <a:r>
                        <a:rPr lang="en-US" altLang="ko-KR" sz="1600" b="0" dirty="0" smtClean="0">
                          <a:solidFill>
                            <a:sysClr val="windowText" lastClr="00000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(185</a:t>
                      </a:r>
                      <a:r>
                        <a:rPr lang="ko-KR" altLang="en-US" sz="1600" b="0" dirty="0" smtClean="0">
                          <a:solidFill>
                            <a:sysClr val="windowText" lastClr="00000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세대</a:t>
                      </a:r>
                      <a:r>
                        <a:rPr lang="en-US" altLang="ko-KR" sz="1600" b="0" dirty="0">
                          <a:solidFill>
                            <a:sysClr val="windowText" lastClr="000000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)</a:t>
                      </a:r>
                    </a:p>
                  </a:txBody>
                  <a:tcPr marL="45720" marR="45720" anchor="ctr"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033010164"/>
                  </a:ext>
                </a:extLst>
              </a:tr>
              <a:tr h="756451">
                <a:tc>
                  <a:txBody>
                    <a:bodyPr/>
                    <a:lstStyle/>
                    <a:p>
                      <a:pPr marL="342900" indent="-342900" algn="l" latinLnBrk="1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400" dirty="0">
                          <a:solidFill>
                            <a:sysClr val="windowText" lastClr="000000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전용면적 </a:t>
                      </a:r>
                      <a:r>
                        <a:rPr lang="en-US" altLang="ko-KR" sz="1400" dirty="0">
                          <a:solidFill>
                            <a:sysClr val="windowText" lastClr="000000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: </a:t>
                      </a:r>
                      <a:r>
                        <a:rPr lang="en-US" altLang="ko-KR" sz="1400" dirty="0" smtClean="0">
                          <a:solidFill>
                            <a:sysClr val="windowText" lastClr="000000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84.9778</a:t>
                      </a:r>
                      <a:r>
                        <a:rPr lang="ko-KR" altLang="en-US" sz="1400" dirty="0" smtClean="0">
                          <a:solidFill>
                            <a:sysClr val="windowText" lastClr="000000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㎡ </a:t>
                      </a:r>
                      <a:r>
                        <a:rPr lang="en-US" altLang="ko-KR" sz="1400" dirty="0">
                          <a:solidFill>
                            <a:sysClr val="windowText" lastClr="000000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/ </a:t>
                      </a:r>
                      <a:r>
                        <a:rPr lang="en-US" altLang="ko-KR" sz="1400" dirty="0" smtClean="0">
                          <a:solidFill>
                            <a:sysClr val="windowText" lastClr="000000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25.7058</a:t>
                      </a:r>
                      <a:r>
                        <a:rPr lang="ko-KR" altLang="en-US" sz="1400" dirty="0" smtClean="0">
                          <a:solidFill>
                            <a:sysClr val="windowText" lastClr="000000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평</a:t>
                      </a:r>
                      <a:endParaRPr lang="en-US" altLang="ko-KR" sz="1400" dirty="0">
                        <a:solidFill>
                          <a:sysClr val="windowText" lastClr="000000"/>
                        </a:solidFill>
                        <a:latin typeface="Pretendard Medium" panose="02000603000000020004" pitchFamily="2" charset="-127"/>
                        <a:ea typeface="Pretendard Medium" panose="02000603000000020004" pitchFamily="2" charset="-127"/>
                        <a:cs typeface="Pretendard Medium" panose="02000603000000020004" pitchFamily="2" charset="-127"/>
                      </a:endParaRPr>
                    </a:p>
                    <a:p>
                      <a:pPr marL="342900" marR="0" lvl="0" indent="-342900" algn="l" defTabSz="100794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dirty="0">
                          <a:solidFill>
                            <a:sysClr val="windowText" lastClr="000000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공급면적 </a:t>
                      </a:r>
                      <a:r>
                        <a:rPr lang="en-US" altLang="ko-KR" sz="1400" dirty="0">
                          <a:solidFill>
                            <a:sysClr val="windowText" lastClr="000000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: </a:t>
                      </a:r>
                      <a:r>
                        <a:rPr lang="en-US" altLang="ko-KR" sz="1400" dirty="0" smtClean="0">
                          <a:solidFill>
                            <a:sysClr val="windowText" lastClr="000000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109.5603</a:t>
                      </a:r>
                      <a:r>
                        <a:rPr lang="ko-KR" altLang="en-US" sz="1400" dirty="0" smtClean="0">
                          <a:solidFill>
                            <a:sysClr val="windowText" lastClr="000000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㎡ </a:t>
                      </a:r>
                      <a:r>
                        <a:rPr lang="en-US" altLang="ko-KR" sz="1400" dirty="0">
                          <a:solidFill>
                            <a:sysClr val="windowText" lastClr="000000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/ </a:t>
                      </a:r>
                      <a:r>
                        <a:rPr lang="en-US" altLang="ko-KR" sz="1400" dirty="0" smtClean="0">
                          <a:solidFill>
                            <a:sysClr val="windowText" lastClr="000000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33.1420</a:t>
                      </a:r>
                      <a:r>
                        <a:rPr lang="ko-KR" altLang="en-US" sz="1400" dirty="0" smtClean="0">
                          <a:solidFill>
                            <a:sysClr val="windowText" lastClr="000000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평</a:t>
                      </a:r>
                      <a:endParaRPr lang="en-US" altLang="ko-KR" sz="1400" dirty="0">
                        <a:solidFill>
                          <a:sysClr val="windowText" lastClr="000000"/>
                        </a:solidFill>
                        <a:latin typeface="Pretendard Medium" panose="02000603000000020004" pitchFamily="2" charset="-127"/>
                        <a:ea typeface="Pretendard Medium" panose="02000603000000020004" pitchFamily="2" charset="-127"/>
                        <a:cs typeface="Pretendard Medium" panose="02000603000000020004" pitchFamily="2" charset="-127"/>
                      </a:endParaRPr>
                    </a:p>
                    <a:p>
                      <a:pPr marL="342900" marR="0" lvl="0" indent="-342900" algn="l" defTabSz="1007943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400" dirty="0">
                          <a:solidFill>
                            <a:sysClr val="windowText" lastClr="000000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계약면적 </a:t>
                      </a:r>
                      <a:r>
                        <a:rPr lang="en-US" altLang="ko-KR" sz="1400" dirty="0">
                          <a:solidFill>
                            <a:sysClr val="windowText" lastClr="000000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: </a:t>
                      </a:r>
                      <a:r>
                        <a:rPr lang="en-US" altLang="ko-KR" sz="1400" dirty="0" smtClean="0">
                          <a:solidFill>
                            <a:sysClr val="windowText" lastClr="000000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160.7847</a:t>
                      </a:r>
                      <a:r>
                        <a:rPr lang="ko-KR" altLang="en-US" sz="1400" dirty="0" smtClean="0">
                          <a:solidFill>
                            <a:sysClr val="windowText" lastClr="000000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㎡ </a:t>
                      </a:r>
                      <a:r>
                        <a:rPr lang="en-US" altLang="ko-KR" sz="1400" dirty="0">
                          <a:solidFill>
                            <a:sysClr val="windowText" lastClr="000000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/ </a:t>
                      </a:r>
                      <a:r>
                        <a:rPr lang="en-US" altLang="ko-KR" sz="1400" dirty="0" smtClean="0">
                          <a:solidFill>
                            <a:sysClr val="windowText" lastClr="000000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48.6374</a:t>
                      </a:r>
                      <a:r>
                        <a:rPr lang="ko-KR" altLang="en-US" sz="1400" dirty="0" smtClean="0">
                          <a:solidFill>
                            <a:sysClr val="windowText" lastClr="000000"/>
                          </a:solidFill>
                          <a:latin typeface="Pretendard Medium" panose="02000603000000020004" pitchFamily="2" charset="-127"/>
                          <a:ea typeface="Pretendard Medium" panose="02000603000000020004" pitchFamily="2" charset="-127"/>
                          <a:cs typeface="Pretendard Medium" panose="02000603000000020004" pitchFamily="2" charset="-127"/>
                        </a:rPr>
                        <a:t>평</a:t>
                      </a:r>
                      <a:endParaRPr lang="en-US" altLang="ko-KR" sz="1400" dirty="0">
                        <a:solidFill>
                          <a:sysClr val="windowText" lastClr="000000"/>
                        </a:solidFill>
                        <a:latin typeface="Pretendard Medium" panose="02000603000000020004" pitchFamily="2" charset="-127"/>
                        <a:ea typeface="Pretendard Medium" panose="02000603000000020004" pitchFamily="2" charset="-127"/>
                        <a:cs typeface="Pretendard Medium" panose="02000603000000020004" pitchFamily="2" charset="-127"/>
                      </a:endParaRPr>
                    </a:p>
                  </a:txBody>
                  <a:tcPr marL="45720" marR="45720" anchor="ctr"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293810614"/>
                  </a:ext>
                </a:extLst>
              </a:tr>
            </a:tbl>
          </a:graphicData>
        </a:graphic>
      </p:graphicFrame>
      <p:graphicFrame>
        <p:nvGraphicFramePr>
          <p:cNvPr id="8" name="표 7">
            <a:extLst>
              <a:ext uri="{FF2B5EF4-FFF2-40B4-BE49-F238E27FC236}">
                <a16:creationId xmlns:a16="http://schemas.microsoft.com/office/drawing/2014/main" xmlns="" id="{B7FF56AC-712F-328B-F01A-08457B7C4F6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6762661"/>
              </p:ext>
            </p:extLst>
          </p:nvPr>
        </p:nvGraphicFramePr>
        <p:xfrm>
          <a:off x="1149164" y="333188"/>
          <a:ext cx="3276108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76108">
                  <a:extLst>
                    <a:ext uri="{9D8B030D-6E8A-4147-A177-3AD203B41FA5}">
                      <a16:colId xmlns:a16="http://schemas.microsoft.com/office/drawing/2014/main" xmlns="" val="788121512"/>
                    </a:ext>
                  </a:extLst>
                </a:gridCol>
              </a:tblGrid>
              <a:tr h="173610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상품 안내</a:t>
                      </a: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233134021"/>
                  </a:ext>
                </a:extLst>
              </a:tr>
              <a:tr h="236952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800" b="0" dirty="0" err="1">
                          <a:solidFill>
                            <a:schemeClr val="bg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평면도ㅣ아파트</a:t>
                      </a:r>
                      <a:r>
                        <a:rPr lang="ko-KR" altLang="en-US" sz="1800" b="0" dirty="0">
                          <a:solidFill>
                            <a:schemeClr val="bg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</a:t>
                      </a:r>
                      <a:r>
                        <a:rPr lang="en-US" altLang="ko-KR" sz="1800" b="0" dirty="0">
                          <a:solidFill>
                            <a:schemeClr val="bg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84</a:t>
                      </a:r>
                      <a:r>
                        <a:rPr lang="ko-KR" altLang="en-US" sz="1800" b="0" dirty="0" smtClean="0">
                          <a:solidFill>
                            <a:schemeClr val="bg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㎡</a:t>
                      </a:r>
                      <a:r>
                        <a:rPr lang="en-US" altLang="ko-KR" sz="1800" b="0" dirty="0" smtClean="0">
                          <a:solidFill>
                            <a:schemeClr val="bg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C</a:t>
                      </a:r>
                      <a:endParaRPr lang="ko-KR" altLang="en-US" sz="1800" b="0" dirty="0">
                        <a:solidFill>
                          <a:schemeClr val="bg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074091941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1FAD3D5F-1877-CFA6-7CA7-728BB4949462}"/>
              </a:ext>
            </a:extLst>
          </p:cNvPr>
          <p:cNvSpPr txBox="1"/>
          <p:nvPr/>
        </p:nvSpPr>
        <p:spPr>
          <a:xfrm>
            <a:off x="305346" y="222409"/>
            <a:ext cx="767845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4400" dirty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04</a:t>
            </a:r>
            <a:endParaRPr lang="ko-KR" altLang="en-US" sz="440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297" y="3121670"/>
            <a:ext cx="2914650" cy="3171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7794" y="2192761"/>
            <a:ext cx="5904656" cy="41007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042208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8260B1F0-11A9-9C9D-33D0-AF324CEE02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그룹 8">
            <a:extLst>
              <a:ext uri="{FF2B5EF4-FFF2-40B4-BE49-F238E27FC236}">
                <a16:creationId xmlns:a16="http://schemas.microsoft.com/office/drawing/2014/main" xmlns="" id="{391B7479-3612-F0B1-F0FC-4723F6D6371F}"/>
              </a:ext>
            </a:extLst>
          </p:cNvPr>
          <p:cNvGrpSpPr/>
          <p:nvPr/>
        </p:nvGrpSpPr>
        <p:grpSpPr>
          <a:xfrm>
            <a:off x="3113658" y="3520183"/>
            <a:ext cx="4311407" cy="832225"/>
            <a:chOff x="3086380" y="2961940"/>
            <a:chExt cx="4311407" cy="832225"/>
          </a:xfrm>
        </p:grpSpPr>
        <p:sp>
          <p:nvSpPr>
            <p:cNvPr id="11" name="자유형: 도형 303">
              <a:extLst>
                <a:ext uri="{FF2B5EF4-FFF2-40B4-BE49-F238E27FC236}">
                  <a16:creationId xmlns:a16="http://schemas.microsoft.com/office/drawing/2014/main" xmlns="" id="{2FCBC85E-33D7-A656-AE98-601D08DA5939}"/>
                </a:ext>
              </a:extLst>
            </p:cNvPr>
            <p:cNvSpPr/>
            <p:nvPr/>
          </p:nvSpPr>
          <p:spPr>
            <a:xfrm>
              <a:off x="3490452" y="2961940"/>
              <a:ext cx="3503258" cy="586339"/>
            </a:xfrm>
            <a:custGeom>
              <a:avLst/>
              <a:gdLst>
                <a:gd name="connsiteX0" fmla="*/ 88907 w 1847204"/>
                <a:gd name="connsiteY0" fmla="*/ 0 h 324541"/>
                <a:gd name="connsiteX1" fmla="*/ 1758297 w 1847204"/>
                <a:gd name="connsiteY1" fmla="*/ 0 h 324541"/>
                <a:gd name="connsiteX2" fmla="*/ 1847204 w 1847204"/>
                <a:gd name="connsiteY2" fmla="*/ 88907 h 324541"/>
                <a:gd name="connsiteX3" fmla="*/ 1847204 w 1847204"/>
                <a:gd name="connsiteY3" fmla="*/ 324541 h 324541"/>
                <a:gd name="connsiteX4" fmla="*/ 0 w 1847204"/>
                <a:gd name="connsiteY4" fmla="*/ 324541 h 324541"/>
                <a:gd name="connsiteX5" fmla="*/ 0 w 1847204"/>
                <a:gd name="connsiteY5" fmla="*/ 88907 h 324541"/>
                <a:gd name="connsiteX6" fmla="*/ 88907 w 1847204"/>
                <a:gd name="connsiteY6" fmla="*/ 0 h 324541"/>
                <a:gd name="connsiteX0" fmla="*/ 88907 w 1847204"/>
                <a:gd name="connsiteY0" fmla="*/ 0 h 324541"/>
                <a:gd name="connsiteX1" fmla="*/ 1758297 w 1847204"/>
                <a:gd name="connsiteY1" fmla="*/ 0 h 324541"/>
                <a:gd name="connsiteX2" fmla="*/ 1847204 w 1847204"/>
                <a:gd name="connsiteY2" fmla="*/ 88907 h 324541"/>
                <a:gd name="connsiteX3" fmla="*/ 1847204 w 1847204"/>
                <a:gd name="connsiteY3" fmla="*/ 324541 h 324541"/>
                <a:gd name="connsiteX4" fmla="*/ 710378 w 1847204"/>
                <a:gd name="connsiteY4" fmla="*/ 324541 h 324541"/>
                <a:gd name="connsiteX5" fmla="*/ 0 w 1847204"/>
                <a:gd name="connsiteY5" fmla="*/ 324541 h 324541"/>
                <a:gd name="connsiteX6" fmla="*/ 0 w 1847204"/>
                <a:gd name="connsiteY6" fmla="*/ 88907 h 324541"/>
                <a:gd name="connsiteX7" fmla="*/ 88907 w 1847204"/>
                <a:gd name="connsiteY7" fmla="*/ 0 h 324541"/>
                <a:gd name="connsiteX0" fmla="*/ 710378 w 1847204"/>
                <a:gd name="connsiteY0" fmla="*/ 324541 h 415981"/>
                <a:gd name="connsiteX1" fmla="*/ 0 w 1847204"/>
                <a:gd name="connsiteY1" fmla="*/ 324541 h 415981"/>
                <a:gd name="connsiteX2" fmla="*/ 0 w 1847204"/>
                <a:gd name="connsiteY2" fmla="*/ 88907 h 415981"/>
                <a:gd name="connsiteX3" fmla="*/ 88907 w 1847204"/>
                <a:gd name="connsiteY3" fmla="*/ 0 h 415981"/>
                <a:gd name="connsiteX4" fmla="*/ 1758297 w 1847204"/>
                <a:gd name="connsiteY4" fmla="*/ 0 h 415981"/>
                <a:gd name="connsiteX5" fmla="*/ 1847204 w 1847204"/>
                <a:gd name="connsiteY5" fmla="*/ 88907 h 415981"/>
                <a:gd name="connsiteX6" fmla="*/ 1847204 w 1847204"/>
                <a:gd name="connsiteY6" fmla="*/ 324541 h 415981"/>
                <a:gd name="connsiteX7" fmla="*/ 801818 w 1847204"/>
                <a:gd name="connsiteY7" fmla="*/ 415981 h 415981"/>
                <a:gd name="connsiteX0" fmla="*/ 0 w 1847204"/>
                <a:gd name="connsiteY0" fmla="*/ 324541 h 415981"/>
                <a:gd name="connsiteX1" fmla="*/ 0 w 1847204"/>
                <a:gd name="connsiteY1" fmla="*/ 88907 h 415981"/>
                <a:gd name="connsiteX2" fmla="*/ 88907 w 1847204"/>
                <a:gd name="connsiteY2" fmla="*/ 0 h 415981"/>
                <a:gd name="connsiteX3" fmla="*/ 1758297 w 1847204"/>
                <a:gd name="connsiteY3" fmla="*/ 0 h 415981"/>
                <a:gd name="connsiteX4" fmla="*/ 1847204 w 1847204"/>
                <a:gd name="connsiteY4" fmla="*/ 88907 h 415981"/>
                <a:gd name="connsiteX5" fmla="*/ 1847204 w 1847204"/>
                <a:gd name="connsiteY5" fmla="*/ 324541 h 415981"/>
                <a:gd name="connsiteX6" fmla="*/ 801818 w 1847204"/>
                <a:gd name="connsiteY6" fmla="*/ 415981 h 415981"/>
                <a:gd name="connsiteX0" fmla="*/ 0 w 1847204"/>
                <a:gd name="connsiteY0" fmla="*/ 324541 h 324541"/>
                <a:gd name="connsiteX1" fmla="*/ 0 w 1847204"/>
                <a:gd name="connsiteY1" fmla="*/ 88907 h 324541"/>
                <a:gd name="connsiteX2" fmla="*/ 88907 w 1847204"/>
                <a:gd name="connsiteY2" fmla="*/ 0 h 324541"/>
                <a:gd name="connsiteX3" fmla="*/ 1758297 w 1847204"/>
                <a:gd name="connsiteY3" fmla="*/ 0 h 324541"/>
                <a:gd name="connsiteX4" fmla="*/ 1847204 w 1847204"/>
                <a:gd name="connsiteY4" fmla="*/ 88907 h 324541"/>
                <a:gd name="connsiteX5" fmla="*/ 1847204 w 1847204"/>
                <a:gd name="connsiteY5" fmla="*/ 324541 h 3245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47204" h="324541">
                  <a:moveTo>
                    <a:pt x="0" y="324541"/>
                  </a:moveTo>
                  <a:lnTo>
                    <a:pt x="0" y="88907"/>
                  </a:lnTo>
                  <a:cubicBezTo>
                    <a:pt x="0" y="39805"/>
                    <a:pt x="39805" y="0"/>
                    <a:pt x="88907" y="0"/>
                  </a:cubicBezTo>
                  <a:lnTo>
                    <a:pt x="1758297" y="0"/>
                  </a:lnTo>
                  <a:cubicBezTo>
                    <a:pt x="1807399" y="0"/>
                    <a:pt x="1847204" y="39805"/>
                    <a:pt x="1847204" y="88907"/>
                  </a:cubicBezTo>
                  <a:lnTo>
                    <a:pt x="1847204" y="324541"/>
                  </a:lnTo>
                </a:path>
              </a:pathLst>
            </a:custGeom>
            <a:noFill/>
            <a:ln w="95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177" dirty="0">
                <a:solidFill>
                  <a:srgbClr val="84BC60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endParaRPr>
            </a:p>
          </p:txBody>
        </p:sp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xmlns="" id="{FEFFAA04-5CB7-3D2F-3F61-DB3D707EF2BC}"/>
                </a:ext>
              </a:extLst>
            </p:cNvPr>
            <p:cNvSpPr/>
            <p:nvPr/>
          </p:nvSpPr>
          <p:spPr>
            <a:xfrm>
              <a:off x="3086380" y="3255107"/>
              <a:ext cx="4311407" cy="539058"/>
            </a:xfrm>
            <a:prstGeom prst="rect">
              <a:avLst/>
            </a:prstGeom>
            <a:noFill/>
          </p:spPr>
          <p:txBody>
            <a:bodyPr wrap="square" lIns="0" rIns="0">
              <a:spAutoFit/>
            </a:bodyPr>
            <a:lstStyle/>
            <a:p>
              <a:pPr algn="ctr"/>
              <a:r>
                <a:rPr lang="ko-KR" altLang="en-US" sz="2903" spc="-136" dirty="0" smtClean="0">
                  <a:ln w="3175">
                    <a:solidFill>
                      <a:srgbClr val="00998A">
                        <a:alpha val="0"/>
                      </a:srgbClr>
                    </a:solidFill>
                  </a:ln>
                  <a:solidFill>
                    <a:schemeClr val="bg1"/>
                  </a:solidFill>
                  <a:latin typeface="Pretendard ExtraBold" panose="02000903000000020004" pitchFamily="2" charset="-127"/>
                  <a:ea typeface="Pretendard ExtraBold" panose="02000903000000020004" pitchFamily="2" charset="-127"/>
                  <a:cs typeface="Pretendard ExtraBold" panose="02000903000000020004" pitchFamily="2" charset="-127"/>
                  <a:sym typeface="Wingdings" panose="05000000000000000000" pitchFamily="2" charset="2"/>
                </a:rPr>
                <a:t>세제안내</a:t>
              </a:r>
              <a:endParaRPr lang="en-US" altLang="ko-KR" sz="2903" spc="-136" dirty="0">
                <a:ln w="3175">
                  <a:solidFill>
                    <a:srgbClr val="00998A">
                      <a:alpha val="0"/>
                    </a:srgbClr>
                  </a:solidFill>
                </a:ln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  <a:sym typeface="Wingdings" panose="05000000000000000000" pitchFamily="2" charset="2"/>
              </a:endParaRPr>
            </a:p>
          </p:txBody>
        </p:sp>
      </p:grpSp>
      <p:pic>
        <p:nvPicPr>
          <p:cNvPr id="10" name="Picture 2" descr="BANDO UBORA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1237" y="1331565"/>
            <a:ext cx="2476248" cy="1995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7450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>
            <a:extLst>
              <a:ext uri="{FF2B5EF4-FFF2-40B4-BE49-F238E27FC236}">
                <a16:creationId xmlns:a16="http://schemas.microsoft.com/office/drawing/2014/main" xmlns="" id="{75DF3D8F-1254-D1F3-CAC9-4B099E5602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5168613"/>
              </p:ext>
            </p:extLst>
          </p:nvPr>
        </p:nvGraphicFramePr>
        <p:xfrm>
          <a:off x="1149164" y="333188"/>
          <a:ext cx="3276108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76108">
                  <a:extLst>
                    <a:ext uri="{9D8B030D-6E8A-4147-A177-3AD203B41FA5}">
                      <a16:colId xmlns:a16="http://schemas.microsoft.com/office/drawing/2014/main" xmlns="" val="788121512"/>
                    </a:ext>
                  </a:extLst>
                </a:gridCol>
              </a:tblGrid>
              <a:tr h="173610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b="0" dirty="0" err="1">
                          <a:solidFill>
                            <a:schemeClr val="bg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세재</a:t>
                      </a:r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안내</a:t>
                      </a: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233134021"/>
                  </a:ext>
                </a:extLst>
              </a:tr>
              <a:tr h="130057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800" b="0" dirty="0" smtClean="0">
                          <a:solidFill>
                            <a:schemeClr val="bg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준공 후 미분양 아파트 세제 혜택</a:t>
                      </a:r>
                      <a:endParaRPr lang="ko-KR" altLang="en-US" sz="1800" b="0" dirty="0">
                        <a:solidFill>
                          <a:schemeClr val="bg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074091941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94B770D6-9503-413D-FDA8-0624D174050E}"/>
              </a:ext>
            </a:extLst>
          </p:cNvPr>
          <p:cNvSpPr txBox="1"/>
          <p:nvPr/>
        </p:nvSpPr>
        <p:spPr>
          <a:xfrm>
            <a:off x="305346" y="222409"/>
            <a:ext cx="767845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4400" dirty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05</a:t>
            </a:r>
            <a:endParaRPr lang="ko-KR" altLang="en-US" sz="440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grpSp>
        <p:nvGrpSpPr>
          <p:cNvPr id="9" name="그룹 8">
            <a:extLst>
              <a:ext uri="{FF2B5EF4-FFF2-40B4-BE49-F238E27FC236}">
                <a16:creationId xmlns:a16="http://schemas.microsoft.com/office/drawing/2014/main" xmlns="" id="{CD433848-B45A-402B-5F02-EF61EDCCD3CC}"/>
              </a:ext>
            </a:extLst>
          </p:cNvPr>
          <p:cNvGrpSpPr/>
          <p:nvPr/>
        </p:nvGrpSpPr>
        <p:grpSpPr>
          <a:xfrm>
            <a:off x="377354" y="1023788"/>
            <a:ext cx="6489589" cy="307777"/>
            <a:chOff x="604222" y="1937645"/>
            <a:chExt cx="4081418" cy="307777"/>
          </a:xfrm>
        </p:grpSpPr>
        <p:grpSp>
          <p:nvGrpSpPr>
            <p:cNvPr id="10" name="그룹 9">
              <a:extLst>
                <a:ext uri="{FF2B5EF4-FFF2-40B4-BE49-F238E27FC236}">
                  <a16:creationId xmlns:a16="http://schemas.microsoft.com/office/drawing/2014/main" xmlns="" id="{704A631B-D5FA-AC77-00E9-4EAB2C237ED0}"/>
                </a:ext>
              </a:extLst>
            </p:cNvPr>
            <p:cNvGrpSpPr/>
            <p:nvPr/>
          </p:nvGrpSpPr>
          <p:grpSpPr>
            <a:xfrm>
              <a:off x="604222" y="1976646"/>
              <a:ext cx="70786" cy="252413"/>
              <a:chOff x="723900" y="2064544"/>
              <a:chExt cx="100065" cy="459581"/>
            </a:xfrm>
          </p:grpSpPr>
          <p:sp>
            <p:nvSpPr>
              <p:cNvPr id="12" name="직사각형 11">
                <a:extLst>
                  <a:ext uri="{FF2B5EF4-FFF2-40B4-BE49-F238E27FC236}">
                    <a16:creationId xmlns:a16="http://schemas.microsoft.com/office/drawing/2014/main" xmlns="" id="{4D75A7AA-55A5-4E2B-B730-5CE7B763BC6D}"/>
                  </a:ext>
                </a:extLst>
              </p:cNvPr>
              <p:cNvSpPr/>
              <p:nvPr/>
            </p:nvSpPr>
            <p:spPr>
              <a:xfrm>
                <a:off x="723900" y="2064544"/>
                <a:ext cx="100065" cy="290590"/>
              </a:xfrm>
              <a:prstGeom prst="rect">
                <a:avLst/>
              </a:prstGeom>
              <a:solidFill>
                <a:srgbClr val="151C3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>
                  <a:solidFill>
                    <a:srgbClr val="151C39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endParaRPr>
              </a:p>
            </p:txBody>
          </p:sp>
          <p:sp>
            <p:nvSpPr>
              <p:cNvPr id="13" name="직사각형 12">
                <a:extLst>
                  <a:ext uri="{FF2B5EF4-FFF2-40B4-BE49-F238E27FC236}">
                    <a16:creationId xmlns:a16="http://schemas.microsoft.com/office/drawing/2014/main" xmlns="" id="{18BC925F-2D10-5660-9B80-A7A6F0B2C864}"/>
                  </a:ext>
                </a:extLst>
              </p:cNvPr>
              <p:cNvSpPr/>
              <p:nvPr/>
            </p:nvSpPr>
            <p:spPr>
              <a:xfrm>
                <a:off x="723900" y="2350294"/>
                <a:ext cx="100065" cy="173831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endParaRPr>
              </a:p>
            </p:txBody>
          </p:sp>
        </p:grp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xmlns="" id="{0FF5E543-A508-67FF-AF1D-B3989B5A5B6A}"/>
                </a:ext>
              </a:extLst>
            </p:cNvPr>
            <p:cNvSpPr txBox="1"/>
            <p:nvPr/>
          </p:nvSpPr>
          <p:spPr>
            <a:xfrm>
              <a:off x="686573" y="1937645"/>
              <a:ext cx="399906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dirty="0" smtClean="0">
                  <a:ln>
                    <a:solidFill>
                      <a:srgbClr val="9D9377">
                        <a:alpha val="0"/>
                      </a:srgbClr>
                    </a:solidFill>
                  </a:ln>
                  <a:latin typeface="Pretendard ExtraBold" panose="02000903000000020004" pitchFamily="2" charset="-127"/>
                  <a:ea typeface="Pretendard ExtraBold" panose="02000903000000020004" pitchFamily="2" charset="-127"/>
                  <a:cs typeface="Pretendard ExtraBold" panose="02000903000000020004" pitchFamily="2" charset="-127"/>
                </a:rPr>
                <a:t>준공 후 미분양 아파트 취득 시 혜택 관련 정부 정책 사항 정리</a:t>
              </a:r>
              <a:r>
                <a:rPr lang="en-US" altLang="ko-KR" sz="1400" dirty="0" smtClean="0">
                  <a:ln>
                    <a:solidFill>
                      <a:srgbClr val="9D9377">
                        <a:alpha val="0"/>
                      </a:srgbClr>
                    </a:solidFill>
                  </a:ln>
                  <a:latin typeface="Pretendard ExtraBold" panose="02000903000000020004" pitchFamily="2" charset="-127"/>
                  <a:ea typeface="Pretendard ExtraBold" panose="02000903000000020004" pitchFamily="2" charset="-127"/>
                  <a:cs typeface="Pretendard ExtraBold" panose="02000903000000020004" pitchFamily="2" charset="-127"/>
                </a:rPr>
                <a:t>_</a:t>
              </a:r>
              <a:r>
                <a:rPr lang="ko-KR" altLang="en-US" sz="1400" dirty="0" smtClean="0">
                  <a:ln>
                    <a:solidFill>
                      <a:srgbClr val="9D9377">
                        <a:alpha val="0"/>
                      </a:srgbClr>
                    </a:solidFill>
                  </a:ln>
                  <a:latin typeface="Pretendard ExtraBold" panose="02000903000000020004" pitchFamily="2" charset="-127"/>
                  <a:ea typeface="Pretendard ExtraBold" panose="02000903000000020004" pitchFamily="2" charset="-127"/>
                  <a:cs typeface="Pretendard ExtraBold" panose="02000903000000020004" pitchFamily="2" charset="-127"/>
                </a:rPr>
                <a:t>세부기준</a:t>
              </a:r>
              <a:endParaRPr lang="ko-KR" altLang="en-US" sz="1400" dirty="0">
                <a:ln>
                  <a:solidFill>
                    <a:srgbClr val="9D9377">
                      <a:alpha val="0"/>
                    </a:srgbClr>
                  </a:solidFill>
                </a:ln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endParaRPr>
            </a:p>
          </p:txBody>
        </p:sp>
      </p:grp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76367"/>
              </p:ext>
            </p:extLst>
          </p:nvPr>
        </p:nvGraphicFramePr>
        <p:xfrm>
          <a:off x="489906" y="1403576"/>
          <a:ext cx="9752543" cy="5760634"/>
        </p:xfrm>
        <a:graphic>
          <a:graphicData uri="http://schemas.openxmlformats.org/drawingml/2006/table">
            <a:tbl>
              <a:tblPr/>
              <a:tblGrid>
                <a:gridCol w="1327608"/>
                <a:gridCol w="1152128"/>
                <a:gridCol w="1944216"/>
                <a:gridCol w="1872208"/>
                <a:gridCol w="1872208"/>
                <a:gridCol w="1584175"/>
              </a:tblGrid>
              <a:tr h="315844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chemeClr val="bg1"/>
                          </a:solidFill>
                          <a:effectLst/>
                          <a:latin typeface="맑은 고딕"/>
                        </a:rPr>
                        <a:t>구분</a:t>
                      </a:r>
                    </a:p>
                  </a:txBody>
                  <a:tcPr marL="6331" marR="6331" marT="6331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1C39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>
                          <a:solidFill>
                            <a:schemeClr val="bg1"/>
                          </a:solidFill>
                          <a:effectLst/>
                          <a:latin typeface="맑은 고딕"/>
                        </a:rPr>
                        <a:t>24.01.10~ </a:t>
                      </a:r>
                      <a:r>
                        <a:rPr lang="ko-KR" altLang="en-US" sz="1000" b="1" i="0" u="none" strike="noStrike" dirty="0">
                          <a:solidFill>
                            <a:schemeClr val="bg1"/>
                          </a:solidFill>
                          <a:effectLst/>
                          <a:latin typeface="맑은 고딕"/>
                        </a:rPr>
                        <a:t>기존 </a:t>
                      </a:r>
                      <a:r>
                        <a:rPr lang="en-US" altLang="ko-KR" sz="1000" b="1" i="0" u="none" strike="noStrike" dirty="0">
                          <a:solidFill>
                            <a:schemeClr val="bg1"/>
                          </a:solidFill>
                          <a:effectLst/>
                          <a:latin typeface="맑은 고딕"/>
                        </a:rPr>
                        <a:t>'25.12.31 -&gt; </a:t>
                      </a:r>
                      <a:r>
                        <a:rPr lang="ko-KR" altLang="en-US" sz="1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맑은 고딕"/>
                        </a:rPr>
                        <a:t>변경 </a:t>
                      </a:r>
                      <a:r>
                        <a:rPr lang="en-US" altLang="ko-KR" sz="1000" b="1" i="0" u="none" strike="noStrike" dirty="0">
                          <a:solidFill>
                            <a:schemeClr val="bg1"/>
                          </a:solidFill>
                          <a:effectLst/>
                          <a:latin typeface="맑은 고딕"/>
                        </a:rPr>
                        <a:t>'26.12.31 </a:t>
                      </a:r>
                      <a:r>
                        <a:rPr lang="ko-KR" altLang="en-US" sz="1000" b="1" i="0" u="none" strike="noStrike" dirty="0">
                          <a:solidFill>
                            <a:schemeClr val="bg1"/>
                          </a:solidFill>
                          <a:effectLst/>
                          <a:latin typeface="맑은 고딕"/>
                        </a:rPr>
                        <a:t>까지 최초 미분양 취득 시</a:t>
                      </a:r>
                    </a:p>
                  </a:txBody>
                  <a:tcPr marL="6331" marR="6331" marT="6331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1C39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15844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맑은 고딕"/>
                        </a:rPr>
                        <a:t>충족 요건</a:t>
                      </a:r>
                      <a:endParaRPr lang="ko-KR" altLang="en-US" sz="1000" b="1" i="0" u="none" strike="noStrike" dirty="0">
                        <a:solidFill>
                          <a:schemeClr val="bg1"/>
                        </a:solidFill>
                        <a:effectLst/>
                        <a:latin typeface="맑은 고딕"/>
                      </a:endParaRPr>
                    </a:p>
                  </a:txBody>
                  <a:tcPr marL="6331" marR="6331" marT="6331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1C39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전용면적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85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이하 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/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취득가액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6</a:t>
                      </a:r>
                      <a:r>
                        <a:rPr lang="ko-KR" alt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억원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이하 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/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최초 계약자 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/ </a:t>
                      </a:r>
                      <a:r>
                        <a:rPr lang="ko-KR" alt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지자체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미분양 날인 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※ '26.12.31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까자 잔금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(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소유권 이전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)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납부 기준</a:t>
                      </a:r>
                    </a:p>
                  </a:txBody>
                  <a:tcPr marL="6331" marR="6331" marT="6331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15844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chemeClr val="bg1"/>
                          </a:solidFill>
                          <a:effectLst/>
                          <a:latin typeface="맑은 고딕"/>
                        </a:rPr>
                        <a:t>세율 적용</a:t>
                      </a:r>
                    </a:p>
                  </a:txBody>
                  <a:tcPr marL="6331" marR="6331" marT="6331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1C39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 dirty="0">
                          <a:solidFill>
                            <a:srgbClr val="FF0000"/>
                          </a:solidFill>
                          <a:effectLst/>
                          <a:latin typeface="맑은 고딕"/>
                        </a:rPr>
                        <a:t>취득세율은 무조건 </a:t>
                      </a:r>
                      <a:r>
                        <a:rPr lang="en-US" altLang="ko-KR" sz="900" b="1" i="0" u="none" strike="noStrike" dirty="0">
                          <a:solidFill>
                            <a:srgbClr val="FF0000"/>
                          </a:solidFill>
                          <a:effectLst/>
                          <a:latin typeface="맑은 고딕"/>
                        </a:rPr>
                        <a:t>1</a:t>
                      </a:r>
                      <a:r>
                        <a:rPr lang="ko-KR" altLang="en-US" sz="900" b="1" i="0" u="none" strike="noStrike" dirty="0">
                          <a:solidFill>
                            <a:srgbClr val="FF0000"/>
                          </a:solidFill>
                          <a:effectLst/>
                          <a:latin typeface="맑은 고딕"/>
                        </a:rPr>
                        <a:t>주택 세율</a:t>
                      </a:r>
                      <a:r>
                        <a:rPr lang="en-US" altLang="ko-KR" sz="900" b="1" i="0" u="none" strike="noStrike" dirty="0">
                          <a:solidFill>
                            <a:srgbClr val="FF0000"/>
                          </a:solidFill>
                          <a:effectLst/>
                          <a:latin typeface="맑은 고딕"/>
                        </a:rPr>
                        <a:t>(1~3%)</a:t>
                      </a:r>
                      <a:r>
                        <a:rPr lang="ko-KR" altLang="en-US" sz="900" b="1" i="0" u="none" strike="noStrike" dirty="0">
                          <a:solidFill>
                            <a:srgbClr val="FF0000"/>
                          </a:solidFill>
                          <a:effectLst/>
                          <a:latin typeface="맑은 고딕"/>
                        </a:rPr>
                        <a:t>이 적용되는 것이 아니라</a:t>
                      </a:r>
                      <a:r>
                        <a:rPr lang="en-US" altLang="ko-KR" sz="900" b="1" i="0" u="none" strike="noStrike" dirty="0">
                          <a:solidFill>
                            <a:srgbClr val="FF0000"/>
                          </a:solidFill>
                          <a:effectLst/>
                          <a:latin typeface="맑은 고딕"/>
                        </a:rPr>
                        <a:t>, </a:t>
                      </a:r>
                      <a:r>
                        <a:rPr lang="ko-KR" altLang="en-US" sz="900" b="1" i="0" u="none" strike="noStrike" dirty="0">
                          <a:solidFill>
                            <a:srgbClr val="FF0000"/>
                          </a:solidFill>
                          <a:effectLst/>
                          <a:latin typeface="맑은 고딕"/>
                        </a:rPr>
                        <a:t>해당 주택을 제외한 기존 주택 수에 따라 산출</a:t>
                      </a:r>
                    </a:p>
                  </a:txBody>
                  <a:tcPr marL="6331" marR="6331" marT="6331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878671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 err="1">
                          <a:solidFill>
                            <a:schemeClr val="bg1"/>
                          </a:solidFill>
                          <a:effectLst/>
                          <a:latin typeface="맑은 고딕"/>
                        </a:rPr>
                        <a:t>주택수</a:t>
                      </a:r>
                      <a:r>
                        <a:rPr lang="ko-KR" altLang="en-US" sz="1000" b="1" i="0" u="none" strike="noStrike" dirty="0">
                          <a:solidFill>
                            <a:schemeClr val="bg1"/>
                          </a:solidFill>
                          <a:effectLst/>
                          <a:latin typeface="맑은 고딕"/>
                        </a:rPr>
                        <a:t/>
                      </a:r>
                      <a:br>
                        <a:rPr lang="ko-KR" altLang="en-US" sz="1000" b="1" i="0" u="none" strike="noStrike" dirty="0">
                          <a:solidFill>
                            <a:schemeClr val="bg1"/>
                          </a:solidFill>
                          <a:effectLst/>
                          <a:latin typeface="맑은 고딕"/>
                        </a:rPr>
                      </a:br>
                      <a:r>
                        <a:rPr lang="ko-KR" altLang="en-US" sz="1000" b="1" i="0" u="none" strike="noStrike" dirty="0">
                          <a:solidFill>
                            <a:schemeClr val="bg1"/>
                          </a:solidFill>
                          <a:effectLst/>
                          <a:latin typeface="맑은 고딕"/>
                        </a:rPr>
                        <a:t>산정방법</a:t>
                      </a:r>
                    </a:p>
                  </a:txBody>
                  <a:tcPr marL="6331" marR="6331" marT="6331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1C39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l" fontAlgn="ctr"/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</a:t>
                      </a: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- </a:t>
                      </a: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해당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주택을 취득 후 향후 추가로 주택을 취득 할 경우 해당 주택은 </a:t>
                      </a:r>
                      <a:r>
                        <a:rPr lang="ko-KR" alt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주택수에서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제외</a:t>
                      </a:r>
                      <a:b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</a:b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</a:t>
                      </a: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- 26.12.31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까지 한시적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,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연장 여부는 추후 재검토 예정</a:t>
                      </a:r>
                      <a:b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</a:br>
                      <a:r>
                        <a:rPr lang="ko-KR" altLang="en-US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 </a:t>
                      </a: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Q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)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요건에 해당하는 주택을 여러 개 구입하더라도 모두 </a:t>
                      </a:r>
                      <a:r>
                        <a:rPr lang="ko-KR" alt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주택수에서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제외되는가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?</a:t>
                      </a:r>
                      <a:b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</a:br>
                      <a:r>
                        <a:rPr lang="en-US" altLang="ko-KR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 A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)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모두 </a:t>
                      </a:r>
                      <a:r>
                        <a:rPr lang="ko-KR" alt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주택수에서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제외 됨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.</a:t>
                      </a:r>
                    </a:p>
                  </a:txBody>
                  <a:tcPr marL="6331" marR="6331" marT="6331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15844"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chemeClr val="bg1"/>
                          </a:solidFill>
                          <a:effectLst/>
                          <a:latin typeface="맑은 고딕"/>
                        </a:rPr>
                        <a:t>취득세</a:t>
                      </a:r>
                    </a:p>
                  </a:txBody>
                  <a:tcPr marL="6331" marR="6331" marT="6331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1C3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chemeClr val="bg1"/>
                          </a:solidFill>
                          <a:effectLst/>
                          <a:latin typeface="맑은 고딕"/>
                        </a:rPr>
                        <a:t>구분</a:t>
                      </a:r>
                    </a:p>
                  </a:txBody>
                  <a:tcPr marL="6331" marR="6331" marT="6331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1C39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 err="1">
                          <a:solidFill>
                            <a:schemeClr val="bg1"/>
                          </a:solidFill>
                          <a:effectLst/>
                          <a:latin typeface="맑은 고딕"/>
                        </a:rPr>
                        <a:t>비조정대상지역</a:t>
                      </a:r>
                      <a:endParaRPr lang="ko-KR" altLang="en-US" sz="1000" b="1" i="0" u="none" strike="noStrike" dirty="0">
                        <a:solidFill>
                          <a:schemeClr val="bg1"/>
                        </a:solidFill>
                        <a:effectLst/>
                        <a:latin typeface="맑은 고딕"/>
                      </a:endParaRPr>
                    </a:p>
                  </a:txBody>
                  <a:tcPr marL="6331" marR="6331" marT="6331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1C39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6316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일반주택</a:t>
                      </a:r>
                      <a:b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</a:b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추가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개 구매 시</a:t>
                      </a:r>
                    </a:p>
                  </a:txBody>
                  <a:tcPr marL="6331" marR="6331" marT="6331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준공 후 미분양 주택</a:t>
                      </a:r>
                      <a:b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</a:b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추가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</a:t>
                      </a: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개 구매 시</a:t>
                      </a:r>
                    </a:p>
                  </a:txBody>
                  <a:tcPr marL="6331" marR="6331" marT="6331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일반주택</a:t>
                      </a:r>
                      <a:b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</a:b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추가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n</a:t>
                      </a: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개 구매시</a:t>
                      </a:r>
                    </a:p>
                  </a:txBody>
                  <a:tcPr marL="6331" marR="6331" marT="6331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준공 후 미분양 주택</a:t>
                      </a:r>
                      <a:b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</a:b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추가 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n</a:t>
                      </a: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개 구매시</a:t>
                      </a:r>
                    </a:p>
                  </a:txBody>
                  <a:tcPr marL="6331" marR="6331" marT="6331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698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</a:t>
                      </a: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주택</a:t>
                      </a:r>
                    </a:p>
                  </a:txBody>
                  <a:tcPr marL="6331" marR="6331" marT="6331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FF0000"/>
                          </a:solidFill>
                          <a:effectLst/>
                          <a:latin typeface="맑은 고딕"/>
                        </a:rPr>
                        <a:t>1%</a:t>
                      </a:r>
                      <a:br>
                        <a:rPr lang="en-US" altLang="ko-KR" sz="900" b="0" i="0" u="none" strike="noStrike" dirty="0">
                          <a:solidFill>
                            <a:srgbClr val="FF0000"/>
                          </a:solidFill>
                          <a:effectLst/>
                          <a:latin typeface="맑은 고딕"/>
                        </a:rPr>
                      </a:b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(1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주택 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+ 1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주택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)</a:t>
                      </a:r>
                    </a:p>
                  </a:txBody>
                  <a:tcPr marL="6331" marR="6331" marT="6331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FF0000"/>
                          </a:solidFill>
                          <a:effectLst/>
                          <a:latin typeface="맑은 고딕"/>
                        </a:rPr>
                        <a:t>1%</a:t>
                      </a:r>
                      <a:br>
                        <a:rPr lang="en-US" altLang="ko-KR" sz="900" b="0" i="0" u="none" strike="noStrike" dirty="0">
                          <a:solidFill>
                            <a:srgbClr val="FF0000"/>
                          </a:solidFill>
                          <a:effectLst/>
                          <a:latin typeface="맑은 고딕"/>
                        </a:rPr>
                      </a:b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(1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주택 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+ 1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주택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)</a:t>
                      </a:r>
                    </a:p>
                  </a:txBody>
                  <a:tcPr marL="6331" marR="6331" marT="6331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FF0000"/>
                          </a:solidFill>
                          <a:effectLst/>
                          <a:latin typeface="맑은 고딕"/>
                        </a:rPr>
                        <a:t>1 ~ 12%</a:t>
                      </a:r>
                      <a:br>
                        <a:rPr lang="en-US" altLang="ko-KR" sz="900" b="0" i="0" u="none" strike="noStrike" dirty="0">
                          <a:solidFill>
                            <a:srgbClr val="FF0000"/>
                          </a:solidFill>
                          <a:effectLst/>
                          <a:latin typeface="맑은 고딕"/>
                        </a:rPr>
                      </a:b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(1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주택 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+ n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주택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)</a:t>
                      </a:r>
                    </a:p>
                  </a:txBody>
                  <a:tcPr marL="6331" marR="6331" marT="6331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FF0000"/>
                          </a:solidFill>
                          <a:effectLst/>
                          <a:latin typeface="맑은 고딕"/>
                        </a:rPr>
                        <a:t>1%</a:t>
                      </a:r>
                      <a:br>
                        <a:rPr lang="en-US" altLang="ko-KR" sz="900" b="0" i="0" u="none" strike="noStrike" dirty="0">
                          <a:solidFill>
                            <a:srgbClr val="FF0000"/>
                          </a:solidFill>
                          <a:effectLst/>
                          <a:latin typeface="맑은 고딕"/>
                        </a:rPr>
                      </a:b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(1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주택 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+ n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주택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)</a:t>
                      </a:r>
                    </a:p>
                  </a:txBody>
                  <a:tcPr marL="6331" marR="6331" marT="6331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698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2</a:t>
                      </a: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주택</a:t>
                      </a:r>
                    </a:p>
                  </a:txBody>
                  <a:tcPr marL="6331" marR="6331" marT="6331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FF0000"/>
                          </a:solidFill>
                          <a:effectLst/>
                          <a:latin typeface="맑은 고딕"/>
                        </a:rPr>
                        <a:t>8%</a:t>
                      </a:r>
                      <a:br>
                        <a:rPr lang="en-US" altLang="ko-KR" sz="900" b="0" i="0" u="none" strike="noStrike" dirty="0">
                          <a:solidFill>
                            <a:srgbClr val="FF0000"/>
                          </a:solidFill>
                          <a:effectLst/>
                          <a:latin typeface="맑은 고딕"/>
                        </a:rPr>
                      </a:b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(2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주택 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+ 1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주택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)</a:t>
                      </a:r>
                    </a:p>
                  </a:txBody>
                  <a:tcPr marL="6331" marR="6331" marT="6331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FF0000"/>
                          </a:solidFill>
                          <a:effectLst/>
                          <a:latin typeface="맑은 고딕"/>
                        </a:rPr>
                        <a:t>1%</a:t>
                      </a:r>
                      <a:br>
                        <a:rPr lang="en-US" altLang="ko-KR" sz="900" b="0" i="0" u="none" strike="noStrike" dirty="0">
                          <a:solidFill>
                            <a:srgbClr val="FF0000"/>
                          </a:solidFill>
                          <a:effectLst/>
                          <a:latin typeface="맑은 고딕"/>
                        </a:rPr>
                      </a:b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(2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주택 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+ 1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주택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)</a:t>
                      </a:r>
                    </a:p>
                  </a:txBody>
                  <a:tcPr marL="6331" marR="6331" marT="6331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FF0000"/>
                          </a:solidFill>
                          <a:effectLst/>
                          <a:latin typeface="맑은 고딕"/>
                        </a:rPr>
                        <a:t>8 ~ 12%</a:t>
                      </a:r>
                      <a:br>
                        <a:rPr lang="en-US" altLang="ko-KR" sz="900" b="0" i="0" u="none" strike="noStrike" dirty="0">
                          <a:solidFill>
                            <a:srgbClr val="FF0000"/>
                          </a:solidFill>
                          <a:effectLst/>
                          <a:latin typeface="맑은 고딕"/>
                        </a:rPr>
                      </a:b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(2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주택 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+ n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주택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)</a:t>
                      </a:r>
                    </a:p>
                  </a:txBody>
                  <a:tcPr marL="6331" marR="6331" marT="6331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FF0000"/>
                          </a:solidFill>
                          <a:effectLst/>
                          <a:latin typeface="맑은 고딕"/>
                        </a:rPr>
                        <a:t>1%</a:t>
                      </a:r>
                      <a:br>
                        <a:rPr lang="en-US" altLang="ko-KR" sz="900" b="0" i="0" u="none" strike="noStrike" dirty="0">
                          <a:solidFill>
                            <a:srgbClr val="FF0000"/>
                          </a:solidFill>
                          <a:effectLst/>
                          <a:latin typeface="맑은 고딕"/>
                        </a:rPr>
                      </a:b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(2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주택 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+ n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주택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)</a:t>
                      </a:r>
                    </a:p>
                  </a:txBody>
                  <a:tcPr marL="6331" marR="6331" marT="6331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698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3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주택</a:t>
                      </a:r>
                    </a:p>
                  </a:txBody>
                  <a:tcPr marL="6331" marR="6331" marT="6331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FF0000"/>
                          </a:solidFill>
                          <a:effectLst/>
                          <a:latin typeface="맑은 고딕"/>
                        </a:rPr>
                        <a:t>12%</a:t>
                      </a:r>
                      <a:br>
                        <a:rPr lang="en-US" altLang="ko-KR" sz="900" b="0" i="0" u="none" strike="noStrike" dirty="0">
                          <a:solidFill>
                            <a:srgbClr val="FF0000"/>
                          </a:solidFill>
                          <a:effectLst/>
                          <a:latin typeface="맑은 고딕"/>
                        </a:rPr>
                      </a:b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(3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주택 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+ 1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주택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)</a:t>
                      </a:r>
                    </a:p>
                  </a:txBody>
                  <a:tcPr marL="6331" marR="6331" marT="6331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FF0000"/>
                          </a:solidFill>
                          <a:effectLst/>
                          <a:latin typeface="맑은 고딕"/>
                        </a:rPr>
                        <a:t>8%</a:t>
                      </a:r>
                      <a:br>
                        <a:rPr lang="en-US" altLang="ko-KR" sz="900" b="0" i="0" u="none" strike="noStrike" dirty="0">
                          <a:solidFill>
                            <a:srgbClr val="FF0000"/>
                          </a:solidFill>
                          <a:effectLst/>
                          <a:latin typeface="맑은 고딕"/>
                        </a:rPr>
                      </a:b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(3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주택 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+ 1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주택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)</a:t>
                      </a:r>
                    </a:p>
                  </a:txBody>
                  <a:tcPr marL="6331" marR="6331" marT="6331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FF0000"/>
                          </a:solidFill>
                          <a:effectLst/>
                          <a:latin typeface="맑은 고딕"/>
                        </a:rPr>
                        <a:t>12%</a:t>
                      </a:r>
                      <a:br>
                        <a:rPr lang="en-US" altLang="ko-KR" sz="900" b="0" i="0" u="none" strike="noStrike" dirty="0">
                          <a:solidFill>
                            <a:srgbClr val="FF0000"/>
                          </a:solidFill>
                          <a:effectLst/>
                          <a:latin typeface="맑은 고딕"/>
                        </a:rPr>
                      </a:b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(3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주택 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+ n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주택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)</a:t>
                      </a:r>
                    </a:p>
                  </a:txBody>
                  <a:tcPr marL="6331" marR="6331" marT="6331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FF0000"/>
                          </a:solidFill>
                          <a:effectLst/>
                          <a:latin typeface="맑은 고딕"/>
                        </a:rPr>
                        <a:t>8%</a:t>
                      </a:r>
                      <a:br>
                        <a:rPr lang="en-US" altLang="ko-KR" sz="900" b="0" i="0" u="none" strike="noStrike" dirty="0">
                          <a:solidFill>
                            <a:srgbClr val="FF0000"/>
                          </a:solidFill>
                          <a:effectLst/>
                          <a:latin typeface="맑은 고딕"/>
                        </a:rPr>
                      </a:b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(3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주택 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+ n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주택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)</a:t>
                      </a:r>
                    </a:p>
                  </a:txBody>
                  <a:tcPr marL="6331" marR="6331" marT="6331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584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chemeClr val="bg1"/>
                          </a:solidFill>
                          <a:effectLst/>
                          <a:latin typeface="맑은 고딕"/>
                        </a:rPr>
                        <a:t>양도세</a:t>
                      </a:r>
                      <a:br>
                        <a:rPr lang="ko-KR" altLang="en-US" sz="1000" b="1" i="0" u="none" strike="noStrike" dirty="0">
                          <a:solidFill>
                            <a:schemeClr val="bg1"/>
                          </a:solidFill>
                          <a:effectLst/>
                          <a:latin typeface="맑은 고딕"/>
                        </a:rPr>
                      </a:br>
                      <a:r>
                        <a:rPr lang="ko-KR" altLang="en-US" sz="1000" b="1" i="0" u="none" strike="noStrike" dirty="0">
                          <a:solidFill>
                            <a:schemeClr val="bg1"/>
                          </a:solidFill>
                          <a:effectLst/>
                          <a:latin typeface="맑은 고딕"/>
                        </a:rPr>
                        <a:t>비과세</a:t>
                      </a:r>
                    </a:p>
                  </a:txBody>
                  <a:tcPr marL="6331" marR="6331" marT="6331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1C3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기존 </a:t>
                      </a:r>
                      <a:r>
                        <a:rPr lang="ko-KR" alt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주택수</a:t>
                      </a:r>
                      <a:endParaRPr lang="ko-KR" alt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6331" marR="6331" marT="6331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현행</a:t>
                      </a:r>
                    </a:p>
                  </a:txBody>
                  <a:tcPr marL="6331" marR="6331" marT="6331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준공 후 미분양 주택 추가 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</a:t>
                      </a: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개 구매시</a:t>
                      </a:r>
                    </a:p>
                  </a:txBody>
                  <a:tcPr marL="6331" marR="6331" marT="6331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9010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주택</a:t>
                      </a:r>
                    </a:p>
                  </a:txBody>
                  <a:tcPr marL="6331" marR="6331" marT="6331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세대 일시적 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2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주택 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3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년 내 기존 주택 처분 시 양도세 비과세 적용</a:t>
                      </a:r>
                    </a:p>
                  </a:txBody>
                  <a:tcPr marL="6331" marR="6331" marT="6331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1" i="0" u="none" strike="noStrike" dirty="0">
                          <a:solidFill>
                            <a:srgbClr val="FF0000"/>
                          </a:solidFill>
                          <a:effectLst/>
                          <a:latin typeface="맑은 고딕"/>
                        </a:rPr>
                        <a:t>언제든지 기존 주택 처분 시 양도세 비과세 적용</a:t>
                      </a:r>
                    </a:p>
                  </a:txBody>
                  <a:tcPr marL="6331" marR="6331" marT="6331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666888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94B770D6-9503-413D-FDA8-0624D174050E}"/>
              </a:ext>
            </a:extLst>
          </p:cNvPr>
          <p:cNvSpPr txBox="1"/>
          <p:nvPr/>
        </p:nvSpPr>
        <p:spPr>
          <a:xfrm>
            <a:off x="305346" y="222409"/>
            <a:ext cx="767845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ko-KR" sz="4400" dirty="0">
                <a:solidFill>
                  <a:schemeClr val="bg1"/>
                </a:solidFill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rPr>
              <a:t>05</a:t>
            </a:r>
            <a:endParaRPr lang="ko-KR" altLang="en-US" sz="4400" dirty="0">
              <a:solidFill>
                <a:schemeClr val="bg1"/>
              </a:solidFill>
              <a:latin typeface="Pretendard ExtraBold" panose="02000903000000020004" pitchFamily="2" charset="-127"/>
              <a:ea typeface="Pretendard ExtraBold" panose="02000903000000020004" pitchFamily="2" charset="-127"/>
              <a:cs typeface="Pretendard ExtraBold" panose="02000903000000020004" pitchFamily="2" charset="-127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4044603"/>
              </p:ext>
            </p:extLst>
          </p:nvPr>
        </p:nvGraphicFramePr>
        <p:xfrm>
          <a:off x="508329" y="1547589"/>
          <a:ext cx="9662112" cy="5616625"/>
        </p:xfrm>
        <a:graphic>
          <a:graphicData uri="http://schemas.openxmlformats.org/drawingml/2006/table">
            <a:tbl>
              <a:tblPr/>
              <a:tblGrid>
                <a:gridCol w="2101273"/>
                <a:gridCol w="3252455"/>
                <a:gridCol w="2676864"/>
                <a:gridCol w="1631520"/>
              </a:tblGrid>
              <a:tr h="684454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chemeClr val="bg1"/>
                          </a:solidFill>
                          <a:effectLst/>
                          <a:latin typeface="맑은 고딕"/>
                        </a:rPr>
                        <a:t>구분</a:t>
                      </a:r>
                    </a:p>
                  </a:txBody>
                  <a:tcPr marL="6564" marR="6564" marT="6564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1C3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chemeClr val="bg1"/>
                          </a:solidFill>
                          <a:effectLst/>
                          <a:latin typeface="맑은 고딕"/>
                        </a:rPr>
                        <a:t>내용</a:t>
                      </a:r>
                    </a:p>
                  </a:txBody>
                  <a:tcPr marL="6564" marR="6564" marT="6564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1C3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chemeClr val="bg1"/>
                          </a:solidFill>
                          <a:effectLst/>
                          <a:latin typeface="맑은 고딕"/>
                        </a:rPr>
                        <a:t>해당여부</a:t>
                      </a:r>
                    </a:p>
                  </a:txBody>
                  <a:tcPr marL="6564" marR="6564" marT="6564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1C3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chemeClr val="bg1"/>
                          </a:solidFill>
                          <a:effectLst/>
                          <a:latin typeface="맑은 고딕"/>
                        </a:rPr>
                        <a:t>확인기관</a:t>
                      </a:r>
                    </a:p>
                  </a:txBody>
                  <a:tcPr marL="6564" marR="6564" marT="6564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1C39"/>
                    </a:solidFill>
                  </a:tcPr>
                </a:tc>
              </a:tr>
              <a:tr h="68701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chemeClr val="bg1"/>
                          </a:solidFill>
                          <a:effectLst/>
                          <a:latin typeface="맑은 고딕"/>
                        </a:rPr>
                        <a:t>양도 소득세</a:t>
                      </a:r>
                    </a:p>
                  </a:txBody>
                  <a:tcPr marL="6564" marR="6564" marT="6564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1C3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비수도권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준공 후 미분양 주택 취득 시</a:t>
                      </a:r>
                      <a:b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</a:b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</a:t>
                      </a:r>
                      <a:r>
                        <a:rPr lang="ko-KR" alt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주택자에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대해 일정 요건 충족 시 </a:t>
                      </a:r>
                      <a:r>
                        <a:rPr lang="ko-KR" altLang="en-US" sz="900" b="1" i="0" u="none" strike="noStrike" dirty="0">
                          <a:solidFill>
                            <a:srgbClr val="FF0000"/>
                          </a:solidFill>
                          <a:effectLst/>
                          <a:latin typeface="맑은 고딕"/>
                        </a:rPr>
                        <a:t>양도세 중과 배제</a:t>
                      </a:r>
                    </a:p>
                  </a:txBody>
                  <a:tcPr marL="6564" marR="6564" marT="6564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O</a:t>
                      </a:r>
                    </a:p>
                  </a:txBody>
                  <a:tcPr marL="6564" marR="6564" marT="6564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천안세무서</a:t>
                      </a:r>
                    </a:p>
                  </a:txBody>
                  <a:tcPr marL="6564" marR="6564" marT="6564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701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chemeClr val="bg1"/>
                          </a:solidFill>
                          <a:effectLst/>
                          <a:latin typeface="맑은 고딕"/>
                        </a:rPr>
                        <a:t>종합 부동산세</a:t>
                      </a:r>
                    </a:p>
                  </a:txBody>
                  <a:tcPr marL="6564" marR="6564" marT="6564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1C3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비수도권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 준공 후 미분양 주택을 추가 취득하더라도</a:t>
                      </a:r>
                      <a:b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</a:br>
                      <a:r>
                        <a:rPr lang="ko-KR" altLang="en-US" sz="900" b="1" i="0" u="none" strike="noStrike" dirty="0" err="1">
                          <a:solidFill>
                            <a:srgbClr val="FF0000"/>
                          </a:solidFill>
                          <a:effectLst/>
                          <a:latin typeface="맑은 고딕"/>
                        </a:rPr>
                        <a:t>종부세</a:t>
                      </a:r>
                      <a:r>
                        <a:rPr lang="ko-KR" altLang="en-US" sz="900" b="1" i="0" u="none" strike="noStrike" dirty="0">
                          <a:solidFill>
                            <a:srgbClr val="FF0000"/>
                          </a:solidFill>
                          <a:effectLst/>
                          <a:latin typeface="맑은 고딕"/>
                        </a:rPr>
                        <a:t> 합산 배제</a:t>
                      </a:r>
                      <a:r>
                        <a:rPr lang="en-US" altLang="ko-KR" sz="900" b="1" i="0" u="none" strike="noStrike" dirty="0">
                          <a:solidFill>
                            <a:srgbClr val="FF0000"/>
                          </a:solidFill>
                          <a:effectLst/>
                          <a:latin typeface="맑은 고딕"/>
                        </a:rPr>
                        <a:t>(</a:t>
                      </a:r>
                      <a:r>
                        <a:rPr lang="ko-KR" altLang="en-US" sz="900" b="1" i="0" u="none" strike="noStrike" dirty="0">
                          <a:solidFill>
                            <a:srgbClr val="FF0000"/>
                          </a:solidFill>
                          <a:effectLst/>
                          <a:latin typeface="맑은 고딕"/>
                        </a:rPr>
                        <a:t>일시적 </a:t>
                      </a:r>
                      <a:r>
                        <a:rPr lang="en-US" altLang="ko-KR" sz="900" b="1" i="0" u="none" strike="noStrike" dirty="0">
                          <a:solidFill>
                            <a:srgbClr val="FF0000"/>
                          </a:solidFill>
                          <a:effectLst/>
                          <a:latin typeface="맑은 고딕"/>
                        </a:rPr>
                        <a:t>2</a:t>
                      </a:r>
                      <a:r>
                        <a:rPr lang="ko-KR" altLang="en-US" sz="900" b="1" i="0" u="none" strike="noStrike" dirty="0">
                          <a:solidFill>
                            <a:srgbClr val="FF0000"/>
                          </a:solidFill>
                          <a:effectLst/>
                          <a:latin typeface="맑은 고딕"/>
                        </a:rPr>
                        <a:t>주택 완화 성격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)</a:t>
                      </a:r>
                    </a:p>
                  </a:txBody>
                  <a:tcPr marL="6564" marR="6564" marT="6564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O</a:t>
                      </a:r>
                    </a:p>
                  </a:txBody>
                  <a:tcPr marL="6564" marR="6564" marT="6564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천안세무서</a:t>
                      </a:r>
                    </a:p>
                  </a:txBody>
                  <a:tcPr marL="6564" marR="6564" marT="6564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4454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chemeClr val="bg1"/>
                          </a:solidFill>
                          <a:effectLst/>
                          <a:latin typeface="맑은 고딕"/>
                        </a:rPr>
                        <a:t>취득세</a:t>
                      </a:r>
                    </a:p>
                  </a:txBody>
                  <a:tcPr marL="6564" marR="6564" marT="6564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1C3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취득세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50% </a:t>
                      </a: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감면 또는 중과 배제 혜택 적용</a:t>
                      </a:r>
                    </a:p>
                  </a:txBody>
                  <a:tcPr marL="6564" marR="6564" marT="6564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X</a:t>
                      </a:r>
                      <a:b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</a:b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(</a:t>
                      </a: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법령 개정 공포전 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/ </a:t>
                      </a: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공포일 미정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)</a:t>
                      </a:r>
                    </a:p>
                  </a:txBody>
                  <a:tcPr marL="6564" marR="6564" marT="6564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천안 </a:t>
                      </a:r>
                      <a:r>
                        <a:rPr lang="ko-KR" alt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세무과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(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취득세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)</a:t>
                      </a:r>
                    </a:p>
                  </a:txBody>
                  <a:tcPr marL="6564" marR="6564" marT="6564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4454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chemeClr val="bg1"/>
                          </a:solidFill>
                          <a:effectLst/>
                          <a:latin typeface="맑은 고딕"/>
                        </a:rPr>
                        <a:t>재산세</a:t>
                      </a:r>
                    </a:p>
                  </a:txBody>
                  <a:tcPr marL="6564" marR="6564" marT="6564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1C3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준공 후 미분양 주택은 일정 기간 재산세 감면 혜택</a:t>
                      </a:r>
                    </a:p>
                  </a:txBody>
                  <a:tcPr marL="6564" marR="6564" marT="6564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X</a:t>
                      </a:r>
                      <a:b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</a:b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(</a:t>
                      </a: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지자체 조례 따름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)</a:t>
                      </a:r>
                    </a:p>
                  </a:txBody>
                  <a:tcPr marL="6564" marR="6564" marT="6564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천안 </a:t>
                      </a:r>
                      <a:r>
                        <a:rPr lang="ko-KR" alt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세무과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(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재산세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)</a:t>
                      </a:r>
                    </a:p>
                  </a:txBody>
                  <a:tcPr marL="6564" marR="6564" marT="6564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4454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 err="1">
                          <a:solidFill>
                            <a:schemeClr val="bg1"/>
                          </a:solidFill>
                          <a:effectLst/>
                          <a:latin typeface="맑은 고딕"/>
                        </a:rPr>
                        <a:t>주택수</a:t>
                      </a:r>
                      <a:r>
                        <a:rPr lang="ko-KR" altLang="en-US" sz="1000" b="1" i="0" u="none" strike="noStrike" dirty="0">
                          <a:solidFill>
                            <a:schemeClr val="bg1"/>
                          </a:solidFill>
                          <a:effectLst/>
                          <a:latin typeface="맑은 고딕"/>
                        </a:rPr>
                        <a:t> 제외</a:t>
                      </a:r>
                    </a:p>
                  </a:txBody>
                  <a:tcPr marL="6564" marR="6564" marT="6564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1C3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준공 후 미분양 주택은 청약 및 세제상</a:t>
                      </a:r>
                      <a:b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</a:b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주택 수 산정에서 일정 기간 제외</a:t>
                      </a:r>
                    </a:p>
                  </a:txBody>
                  <a:tcPr marL="6564" marR="6564" marT="6564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O</a:t>
                      </a:r>
                    </a:p>
                  </a:txBody>
                  <a:tcPr marL="6564" marR="6564" marT="6564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천안 </a:t>
                      </a:r>
                      <a:r>
                        <a:rPr lang="ko-KR" alt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세무과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(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취득세</a:t>
                      </a:r>
                      <a:r>
                        <a:rPr lang="en-US" altLang="ko-K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)</a:t>
                      </a:r>
                    </a:p>
                  </a:txBody>
                  <a:tcPr marL="6564" marR="6564" marT="6564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445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 err="1">
                          <a:solidFill>
                            <a:schemeClr val="bg1"/>
                          </a:solidFill>
                          <a:effectLst/>
                          <a:latin typeface="맑은 고딕"/>
                        </a:rPr>
                        <a:t>지자체</a:t>
                      </a:r>
                      <a:r>
                        <a:rPr lang="ko-KR" altLang="en-US" sz="1000" b="1" i="0" u="none" strike="noStrike" dirty="0">
                          <a:solidFill>
                            <a:schemeClr val="bg1"/>
                          </a:solidFill>
                          <a:effectLst/>
                          <a:latin typeface="맑은 고딕"/>
                        </a:rPr>
                        <a:t> 미분양</a:t>
                      </a:r>
                    </a:p>
                  </a:txBody>
                  <a:tcPr marL="6564" marR="6564" marT="6564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1C3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준공 시점 </a:t>
                      </a:r>
                      <a:r>
                        <a:rPr lang="ko-KR" altLang="en-US" sz="900" b="1" i="0" u="none" strike="noStrike" dirty="0">
                          <a:solidFill>
                            <a:srgbClr val="FF0000"/>
                          </a:solidFill>
                          <a:effectLst/>
                          <a:latin typeface="맑은 고딕"/>
                        </a:rPr>
                        <a:t>미분양 확인서 </a:t>
                      </a:r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필요</a:t>
                      </a:r>
                    </a:p>
                  </a:txBody>
                  <a:tcPr marL="6564" marR="6564" marT="6564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900" b="0" i="0" u="none" strike="noStrike">
                        <a:solidFill>
                          <a:srgbClr val="000000"/>
                        </a:solidFill>
                        <a:effectLst/>
                        <a:latin typeface="맑은 고딕"/>
                      </a:endParaRPr>
                    </a:p>
                  </a:txBody>
                  <a:tcPr marL="6564" marR="6564" marT="6564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시청 공동주택과</a:t>
                      </a:r>
                    </a:p>
                  </a:txBody>
                  <a:tcPr marL="6564" marR="6564" marT="6564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2031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①확인요청 공문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(</a:t>
                      </a: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사업주체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) ②</a:t>
                      </a: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인감증명서</a:t>
                      </a:r>
                      <a:b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</a:b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③대리인 위임장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/</a:t>
                      </a: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신분증 ④계약서 사본</a:t>
                      </a:r>
                      <a:b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</a:b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⑤매수인 신분증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(</a:t>
                      </a: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복사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)</a:t>
                      </a:r>
                    </a:p>
                  </a:txBody>
                  <a:tcPr marL="6564" marR="6564" marT="6564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계약 또는 잔금 기준 신청</a:t>
                      </a:r>
                      <a:b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</a:b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(</a:t>
                      </a:r>
                      <a:r>
                        <a:rPr lang="ko-KR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신청시기 협의 필요</a:t>
                      </a:r>
                      <a:r>
                        <a:rPr lang="en-US" altLang="ko-KR" sz="900" b="0" i="0" u="none" strike="noStrike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)</a:t>
                      </a:r>
                    </a:p>
                  </a:txBody>
                  <a:tcPr marL="6564" marR="6564" marT="6564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지참 후 공동주택과 방문</a:t>
                      </a:r>
                    </a:p>
                  </a:txBody>
                  <a:tcPr marL="6564" marR="6564" marT="6564" marB="0" anchor="ctr">
                    <a:lnL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53" name="그룹 52">
            <a:extLst>
              <a:ext uri="{FF2B5EF4-FFF2-40B4-BE49-F238E27FC236}">
                <a16:creationId xmlns:a16="http://schemas.microsoft.com/office/drawing/2014/main" xmlns="" id="{CD433848-B45A-402B-5F02-EF61EDCCD3CC}"/>
              </a:ext>
            </a:extLst>
          </p:cNvPr>
          <p:cNvGrpSpPr/>
          <p:nvPr/>
        </p:nvGrpSpPr>
        <p:grpSpPr>
          <a:xfrm>
            <a:off x="377354" y="1023788"/>
            <a:ext cx="6489589" cy="307777"/>
            <a:chOff x="604222" y="1937645"/>
            <a:chExt cx="4081418" cy="307777"/>
          </a:xfrm>
        </p:grpSpPr>
        <p:grpSp>
          <p:nvGrpSpPr>
            <p:cNvPr id="54" name="그룹 53">
              <a:extLst>
                <a:ext uri="{FF2B5EF4-FFF2-40B4-BE49-F238E27FC236}">
                  <a16:creationId xmlns:a16="http://schemas.microsoft.com/office/drawing/2014/main" xmlns="" id="{704A631B-D5FA-AC77-00E9-4EAB2C237ED0}"/>
                </a:ext>
              </a:extLst>
            </p:cNvPr>
            <p:cNvGrpSpPr/>
            <p:nvPr/>
          </p:nvGrpSpPr>
          <p:grpSpPr>
            <a:xfrm>
              <a:off x="604222" y="1976646"/>
              <a:ext cx="70786" cy="252413"/>
              <a:chOff x="723900" y="2064544"/>
              <a:chExt cx="100065" cy="459581"/>
            </a:xfrm>
          </p:grpSpPr>
          <p:sp>
            <p:nvSpPr>
              <p:cNvPr id="56" name="직사각형 55">
                <a:extLst>
                  <a:ext uri="{FF2B5EF4-FFF2-40B4-BE49-F238E27FC236}">
                    <a16:creationId xmlns:a16="http://schemas.microsoft.com/office/drawing/2014/main" xmlns="" id="{4D75A7AA-55A5-4E2B-B730-5CE7B763BC6D}"/>
                  </a:ext>
                </a:extLst>
              </p:cNvPr>
              <p:cNvSpPr/>
              <p:nvPr/>
            </p:nvSpPr>
            <p:spPr>
              <a:xfrm>
                <a:off x="723900" y="2064544"/>
                <a:ext cx="100065" cy="290590"/>
              </a:xfrm>
              <a:prstGeom prst="rect">
                <a:avLst/>
              </a:prstGeom>
              <a:solidFill>
                <a:srgbClr val="151C3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>
                  <a:solidFill>
                    <a:srgbClr val="151C39"/>
                  </a:solidFill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endParaRPr>
              </a:p>
            </p:txBody>
          </p:sp>
          <p:sp>
            <p:nvSpPr>
              <p:cNvPr id="57" name="직사각형 56">
                <a:extLst>
                  <a:ext uri="{FF2B5EF4-FFF2-40B4-BE49-F238E27FC236}">
                    <a16:creationId xmlns:a16="http://schemas.microsoft.com/office/drawing/2014/main" xmlns="" id="{18BC925F-2D10-5660-9B80-A7A6F0B2C864}"/>
                  </a:ext>
                </a:extLst>
              </p:cNvPr>
              <p:cNvSpPr/>
              <p:nvPr/>
            </p:nvSpPr>
            <p:spPr>
              <a:xfrm>
                <a:off x="723900" y="2350294"/>
                <a:ext cx="100065" cy="173831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00">
                  <a:latin typeface="Pretendard Medium" panose="02000603000000020004" pitchFamily="2" charset="-127"/>
                  <a:ea typeface="Pretendard Medium" panose="02000603000000020004" pitchFamily="2" charset="-127"/>
                  <a:cs typeface="Pretendard Medium" panose="02000603000000020004" pitchFamily="2" charset="-127"/>
                </a:endParaRPr>
              </a:p>
            </p:txBody>
          </p:sp>
        </p:grp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xmlns="" id="{0FF5E543-A508-67FF-AF1D-B3989B5A5B6A}"/>
                </a:ext>
              </a:extLst>
            </p:cNvPr>
            <p:cNvSpPr txBox="1"/>
            <p:nvPr/>
          </p:nvSpPr>
          <p:spPr>
            <a:xfrm>
              <a:off x="686573" y="1937645"/>
              <a:ext cx="399906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400" dirty="0" smtClean="0">
                  <a:ln>
                    <a:solidFill>
                      <a:srgbClr val="9D9377">
                        <a:alpha val="0"/>
                      </a:srgbClr>
                    </a:solidFill>
                  </a:ln>
                  <a:latin typeface="Pretendard ExtraBold" panose="02000903000000020004" pitchFamily="2" charset="-127"/>
                  <a:ea typeface="Pretendard ExtraBold" panose="02000903000000020004" pitchFamily="2" charset="-127"/>
                  <a:cs typeface="Pretendard ExtraBold" panose="02000903000000020004" pitchFamily="2" charset="-127"/>
                </a:rPr>
                <a:t>준공 후 미분양 아파트 취득 시 혜택 관련 정부 정책 사항 정리</a:t>
              </a:r>
              <a:endParaRPr lang="ko-KR" altLang="en-US" sz="1400" dirty="0">
                <a:ln>
                  <a:solidFill>
                    <a:srgbClr val="9D9377">
                      <a:alpha val="0"/>
                    </a:srgbClr>
                  </a:solidFill>
                </a:ln>
                <a:latin typeface="Pretendard ExtraBold" panose="02000903000000020004" pitchFamily="2" charset="-127"/>
                <a:ea typeface="Pretendard ExtraBold" panose="02000903000000020004" pitchFamily="2" charset="-127"/>
                <a:cs typeface="Pretendard ExtraBold" panose="02000903000000020004" pitchFamily="2" charset="-127"/>
              </a:endParaRPr>
            </a:p>
          </p:txBody>
        </p:sp>
      </p:grpSp>
      <p:graphicFrame>
        <p:nvGraphicFramePr>
          <p:cNvPr id="58" name="표 57">
            <a:extLst>
              <a:ext uri="{FF2B5EF4-FFF2-40B4-BE49-F238E27FC236}">
                <a16:creationId xmlns:a16="http://schemas.microsoft.com/office/drawing/2014/main" xmlns="" id="{75DF3D8F-1254-D1F3-CAC9-4B099E5602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6688754"/>
              </p:ext>
            </p:extLst>
          </p:nvPr>
        </p:nvGraphicFramePr>
        <p:xfrm>
          <a:off x="1149164" y="333188"/>
          <a:ext cx="3276108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76108">
                  <a:extLst>
                    <a:ext uri="{9D8B030D-6E8A-4147-A177-3AD203B41FA5}">
                      <a16:colId xmlns:a16="http://schemas.microsoft.com/office/drawing/2014/main" xmlns="" val="788121512"/>
                    </a:ext>
                  </a:extLst>
                </a:gridCol>
              </a:tblGrid>
              <a:tr h="173610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b="0" dirty="0" err="1">
                          <a:solidFill>
                            <a:schemeClr val="bg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세재</a:t>
                      </a:r>
                      <a:r>
                        <a:rPr lang="ko-KR" altLang="en-US" sz="1200" b="0" dirty="0">
                          <a:solidFill>
                            <a:schemeClr val="bg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 안내</a:t>
                      </a:r>
                    </a:p>
                  </a:txBody>
                  <a:tcPr marL="0" marR="0" marT="0" marB="0" anchor="b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233134021"/>
                  </a:ext>
                </a:extLst>
              </a:tr>
              <a:tr h="130057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800" b="0" dirty="0" smtClean="0">
                          <a:solidFill>
                            <a:schemeClr val="bg1"/>
                          </a:solidFill>
                          <a:latin typeface="Pretendard ExtraBold" panose="02000903000000020004" pitchFamily="2" charset="-127"/>
                          <a:ea typeface="Pretendard ExtraBold" panose="02000903000000020004" pitchFamily="2" charset="-127"/>
                          <a:cs typeface="Pretendard ExtraBold" panose="02000903000000020004" pitchFamily="2" charset="-127"/>
                        </a:rPr>
                        <a:t>준공 후 미분양 아파트 세제 혜택</a:t>
                      </a:r>
                      <a:endParaRPr lang="ko-KR" altLang="en-US" sz="1800" b="0" dirty="0">
                        <a:solidFill>
                          <a:schemeClr val="bg1"/>
                        </a:solidFill>
                        <a:latin typeface="Pretendard ExtraBold" panose="02000903000000020004" pitchFamily="2" charset="-127"/>
                        <a:ea typeface="Pretendard ExtraBold" panose="02000903000000020004" pitchFamily="2" charset="-127"/>
                        <a:cs typeface="Pretendard ExtraBold" panose="02000903000000020004" pitchFamily="2" charset="-127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0740919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85476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2964</TotalTime>
  <Words>912</Words>
  <Application>Microsoft Office PowerPoint</Application>
  <PresentationFormat>사용자 지정</PresentationFormat>
  <Paragraphs>285</Paragraphs>
  <Slides>22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22</vt:i4>
      </vt:variant>
    </vt:vector>
  </HeadingPairs>
  <TitlesOfParts>
    <vt:vector size="23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Alex Min</dc:creator>
  <cp:lastModifiedBy>준식</cp:lastModifiedBy>
  <cp:revision>49</cp:revision>
  <dcterms:created xsi:type="dcterms:W3CDTF">2025-10-14T04:48:13Z</dcterms:created>
  <dcterms:modified xsi:type="dcterms:W3CDTF">2026-02-04T05:22:10Z</dcterms:modified>
</cp:coreProperties>
</file>