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  <p:sldMasterId id="2147483779" r:id="rId2"/>
  </p:sldMasterIdLst>
  <p:sldIdLst>
    <p:sldId id="258" r:id="rId3"/>
    <p:sldId id="278" r:id="rId4"/>
    <p:sldId id="262" r:id="rId5"/>
    <p:sldId id="279" r:id="rId6"/>
    <p:sldId id="280" r:id="rId7"/>
    <p:sldId id="284" r:id="rId8"/>
    <p:sldId id="281" r:id="rId9"/>
    <p:sldId id="282" r:id="rId10"/>
    <p:sldId id="283" r:id="rId11"/>
    <p:sldId id="285" r:id="rId12"/>
    <p:sldId id="270" r:id="rId13"/>
    <p:sldId id="286" r:id="rId14"/>
    <p:sldId id="265" r:id="rId15"/>
    <p:sldId id="288" r:id="rId16"/>
    <p:sldId id="268" r:id="rId17"/>
    <p:sldId id="287" r:id="rId18"/>
    <p:sldId id="291" r:id="rId19"/>
    <p:sldId id="290" r:id="rId20"/>
    <p:sldId id="289" r:id="rId21"/>
    <p:sldId id="264" r:id="rId2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</p:extLst>
  </p:showPr>
  <p:clrMru>
    <a:srgbClr val="FFCC66"/>
    <a:srgbClr val="FFFF00"/>
    <a:srgbClr val="FFFFFF"/>
    <a:srgbClr val="000000"/>
    <a:srgbClr val="3A2725"/>
    <a:srgbClr val="0D0D0D"/>
    <a:srgbClr val="CECECE"/>
    <a:srgbClr val="4EC563"/>
    <a:srgbClr val="E9C982"/>
    <a:srgbClr val="F4565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9074" autoAdjust="0"/>
  </p:normalViewPr>
  <p:slideViewPr>
    <p:cSldViewPr snapToGrid="0" snapToObjects="1">
      <p:cViewPr>
        <p:scale>
          <a:sx n="90" d="100"/>
          <a:sy n="90" d="100"/>
        </p:scale>
        <p:origin x="-1380" y="-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175260" y="160019"/>
            <a:ext cx="11841480" cy="679423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016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182880" y="160020"/>
            <a:ext cx="11837670" cy="30861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rgbClr val="CECECE"/>
              </a:gs>
            </a:gsLst>
            <a:lin ang="5400000" scaled="1"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310243" y="251460"/>
            <a:ext cx="516256" cy="125730"/>
            <a:chOff x="1851660" y="982980"/>
            <a:chExt cx="516256" cy="125730"/>
          </a:xfrm>
        </p:grpSpPr>
        <p:sp>
          <p:nvSpPr>
            <p:cNvPr id="8" name="타원 7"/>
            <p:cNvSpPr/>
            <p:nvPr/>
          </p:nvSpPr>
          <p:spPr>
            <a:xfrm flipH="1">
              <a:off x="1851660" y="982980"/>
              <a:ext cx="125730" cy="125730"/>
            </a:xfrm>
            <a:prstGeom prst="ellipse">
              <a:avLst/>
            </a:prstGeom>
            <a:solidFill>
              <a:srgbClr val="F456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 flipH="1">
              <a:off x="2043249" y="982980"/>
              <a:ext cx="125730" cy="12573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 flipH="1">
              <a:off x="2242186" y="982980"/>
              <a:ext cx="125730" cy="125730"/>
            </a:xfrm>
            <a:prstGeom prst="ellipse">
              <a:avLst/>
            </a:prstGeom>
            <a:solidFill>
              <a:srgbClr val="4EC5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/>
          <p:cNvSpPr/>
          <p:nvPr userDrawn="1"/>
        </p:nvSpPr>
        <p:spPr>
          <a:xfrm>
            <a:off x="3984172" y="227240"/>
            <a:ext cx="4223657" cy="17417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32704" y="251460"/>
            <a:ext cx="149230" cy="14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532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175260" y="160019"/>
            <a:ext cx="11841480" cy="679423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016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182880" y="160020"/>
            <a:ext cx="11837670" cy="30861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rgbClr val="CECECE"/>
              </a:gs>
            </a:gsLst>
            <a:lin ang="5400000" scaled="1"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310243" y="251460"/>
            <a:ext cx="516256" cy="125730"/>
            <a:chOff x="1851660" y="982980"/>
            <a:chExt cx="516256" cy="125730"/>
          </a:xfrm>
        </p:grpSpPr>
        <p:sp>
          <p:nvSpPr>
            <p:cNvPr id="8" name="타원 7"/>
            <p:cNvSpPr/>
            <p:nvPr/>
          </p:nvSpPr>
          <p:spPr>
            <a:xfrm flipH="1">
              <a:off x="1851660" y="982980"/>
              <a:ext cx="125730" cy="125730"/>
            </a:xfrm>
            <a:prstGeom prst="ellipse">
              <a:avLst/>
            </a:prstGeom>
            <a:solidFill>
              <a:srgbClr val="F456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 flipH="1">
              <a:off x="2043249" y="982980"/>
              <a:ext cx="125730" cy="12573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 flipH="1">
              <a:off x="2242186" y="982980"/>
              <a:ext cx="125730" cy="125730"/>
            </a:xfrm>
            <a:prstGeom prst="ellipse">
              <a:avLst/>
            </a:prstGeom>
            <a:solidFill>
              <a:srgbClr val="4EC5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/>
          <p:cNvSpPr/>
          <p:nvPr userDrawn="1"/>
        </p:nvSpPr>
        <p:spPr>
          <a:xfrm>
            <a:off x="3984172" y="227240"/>
            <a:ext cx="4223657" cy="17417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32704" y="251460"/>
            <a:ext cx="149230" cy="149230"/>
          </a:xfrm>
          <a:prstGeom prst="rect">
            <a:avLst/>
          </a:prstGeom>
        </p:spPr>
      </p:pic>
      <p:sp>
        <p:nvSpPr>
          <p:cNvPr id="18" name="그림 개체 틀 17"/>
          <p:cNvSpPr>
            <a:spLocks noGrp="1"/>
          </p:cNvSpPr>
          <p:nvPr>
            <p:ph type="pic" sz="quarter" idx="13"/>
          </p:nvPr>
        </p:nvSpPr>
        <p:spPr>
          <a:xfrm>
            <a:off x="182563" y="468313"/>
            <a:ext cx="11834812" cy="6486525"/>
          </a:xfrm>
        </p:spPr>
        <p:txBody>
          <a:bodyPr anchor="ctr" anchorCtr="0">
            <a:normAutofit/>
          </a:bodyPr>
          <a:lstStyle>
            <a:lvl1pPr algn="ctr">
              <a:defRPr sz="2000"/>
            </a:lvl1pPr>
          </a:lstStyle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그림을 넣으려면 클릭하세요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03683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175260" y="160019"/>
            <a:ext cx="11841480" cy="679423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016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182880" y="160020"/>
            <a:ext cx="11837670" cy="30861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rgbClr val="CECECE"/>
              </a:gs>
            </a:gsLst>
            <a:lin ang="5400000" scaled="1"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310243" y="251460"/>
            <a:ext cx="516256" cy="125730"/>
            <a:chOff x="1851660" y="982980"/>
            <a:chExt cx="516256" cy="125730"/>
          </a:xfrm>
        </p:grpSpPr>
        <p:sp>
          <p:nvSpPr>
            <p:cNvPr id="8" name="타원 7"/>
            <p:cNvSpPr/>
            <p:nvPr/>
          </p:nvSpPr>
          <p:spPr>
            <a:xfrm flipH="1">
              <a:off x="1851660" y="982980"/>
              <a:ext cx="125730" cy="125730"/>
            </a:xfrm>
            <a:prstGeom prst="ellipse">
              <a:avLst/>
            </a:prstGeom>
            <a:solidFill>
              <a:srgbClr val="F456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/>
            <p:cNvSpPr/>
            <p:nvPr/>
          </p:nvSpPr>
          <p:spPr>
            <a:xfrm flipH="1">
              <a:off x="2043249" y="982980"/>
              <a:ext cx="125730" cy="12573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 flipH="1">
              <a:off x="2242186" y="982980"/>
              <a:ext cx="125730" cy="125730"/>
            </a:xfrm>
            <a:prstGeom prst="ellipse">
              <a:avLst/>
            </a:prstGeom>
            <a:solidFill>
              <a:srgbClr val="4EC5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/>
          <p:cNvSpPr/>
          <p:nvPr userDrawn="1"/>
        </p:nvSpPr>
        <p:spPr>
          <a:xfrm>
            <a:off x="3984172" y="227240"/>
            <a:ext cx="4223657" cy="17417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32704" y="251460"/>
            <a:ext cx="149230" cy="149230"/>
          </a:xfrm>
          <a:prstGeom prst="rect">
            <a:avLst/>
          </a:prstGeom>
        </p:spPr>
      </p:pic>
      <p:sp>
        <p:nvSpPr>
          <p:cNvPr id="18" name="그림 개체 틀 17"/>
          <p:cNvSpPr>
            <a:spLocks noGrp="1"/>
          </p:cNvSpPr>
          <p:nvPr>
            <p:ph type="pic" sz="quarter" idx="13"/>
          </p:nvPr>
        </p:nvSpPr>
        <p:spPr>
          <a:xfrm>
            <a:off x="171450" y="468630"/>
            <a:ext cx="5448115" cy="6485622"/>
          </a:xfrm>
        </p:spPr>
        <p:txBody>
          <a:bodyPr anchor="ctr" anchorCtr="0">
            <a:normAutofit/>
          </a:bodyPr>
          <a:lstStyle>
            <a:lvl1pPr algn="ctr">
              <a:defRPr sz="900"/>
            </a:lvl1pPr>
          </a:lstStyle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그림을 넣으려면 클릭하세요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572630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34619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87287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8015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67521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21031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40762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20070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66700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99755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10380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ctrTitle"/>
          </p:nvPr>
        </p:nvSpPr>
        <p:spPr>
          <a:xfrm>
            <a:off x="914400" y="2131060"/>
            <a:ext cx="10363835" cy="147193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부제목 2"/>
          <p:cNvSpPr txBox="1">
            <a:spLocks noGrp="1"/>
          </p:cNvSpPr>
          <p:nvPr>
            <p:ph type="subTitle"/>
          </p:nvPr>
        </p:nvSpPr>
        <p:spPr>
          <a:xfrm>
            <a:off x="1828800" y="3886200"/>
            <a:ext cx="8535035" cy="175577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32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내용 개체 틀 2"/>
          <p:cNvSpPr txBox="1">
            <a:spLocks noGrp="1"/>
          </p:cNvSpPr>
          <p:nvPr>
            <p:ph/>
          </p:nvPr>
        </p:nvSpPr>
        <p:spPr>
          <a:xfrm>
            <a:off x="609600" y="1600200"/>
            <a:ext cx="10973435" cy="452691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963295" y="2908300"/>
            <a:ext cx="10363200" cy="1499235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33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533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/>
          </p:nvPr>
        </p:nvSpPr>
        <p:spPr>
          <a:xfrm>
            <a:off x="963295" y="4406900"/>
            <a:ext cx="10363200" cy="136334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6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26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내용 개체 틀 2"/>
          <p:cNvSpPr txBox="1">
            <a:spLocks noGrp="1"/>
          </p:cNvSpPr>
          <p:nvPr>
            <p:ph/>
          </p:nvPr>
        </p:nvSpPr>
        <p:spPr>
          <a:xfrm>
            <a:off x="609600" y="1600200"/>
            <a:ext cx="5389880" cy="452691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내용 개체 틀 3"/>
          <p:cNvSpPr txBox="1">
            <a:spLocks noGrp="1"/>
          </p:cNvSpPr>
          <p:nvPr>
            <p:ph/>
          </p:nvPr>
        </p:nvSpPr>
        <p:spPr>
          <a:xfrm>
            <a:off x="6193155" y="1600200"/>
            <a:ext cx="5389880" cy="452691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슬라이드 번호 개체 틀 4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날짜 개체 틀 5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7" name="바닥글 개체 틀 6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/>
          </p:nvPr>
        </p:nvSpPr>
        <p:spPr>
          <a:xfrm>
            <a:off x="609600" y="1536700"/>
            <a:ext cx="5389880" cy="640715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32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개체 틀 3"/>
          <p:cNvSpPr txBox="1">
            <a:spLocks noGrp="1"/>
          </p:cNvSpPr>
          <p:nvPr>
            <p:ph type="body"/>
          </p:nvPr>
        </p:nvSpPr>
        <p:spPr>
          <a:xfrm>
            <a:off x="6193155" y="1536700"/>
            <a:ext cx="5389880" cy="640715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32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내용 개체 틀 4"/>
          <p:cNvSpPr txBox="1">
            <a:spLocks noGrp="1"/>
          </p:cNvSpPr>
          <p:nvPr>
            <p:ph/>
          </p:nvPr>
        </p:nvSpPr>
        <p:spPr>
          <a:xfrm>
            <a:off x="609600" y="2176780"/>
            <a:ext cx="5389880" cy="395033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내용 개체 틀 5"/>
          <p:cNvSpPr txBox="1">
            <a:spLocks noGrp="1"/>
          </p:cNvSpPr>
          <p:nvPr>
            <p:ph/>
          </p:nvPr>
        </p:nvSpPr>
        <p:spPr>
          <a:xfrm>
            <a:off x="6193155" y="2176780"/>
            <a:ext cx="5389880" cy="395033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7" name="슬라이드 번호 개체 틀 6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8" name="날짜 개체 틀 7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9" name="바닥글 개체 틀 8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슬라이드 번호 개체 틀 2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날짜 개체 틀 3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날짜 개체 틀 2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바닥글 개체 틀 3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4011930" cy="116205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6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26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내용 개체 틀 2"/>
          <p:cNvSpPr txBox="1">
            <a:spLocks noGrp="1"/>
          </p:cNvSpPr>
          <p:nvPr>
            <p:ph/>
          </p:nvPr>
        </p:nvSpPr>
        <p:spPr>
          <a:xfrm>
            <a:off x="4767580" y="457200"/>
            <a:ext cx="6815455" cy="548703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개체 틀 3"/>
          <p:cNvSpPr txBox="1">
            <a:spLocks noGrp="1"/>
          </p:cNvSpPr>
          <p:nvPr>
            <p:ph type="body"/>
          </p:nvPr>
        </p:nvSpPr>
        <p:spPr>
          <a:xfrm>
            <a:off x="609600" y="1435735"/>
            <a:ext cx="4011930" cy="469138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18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슬라이드 번호 개체 틀 4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날짜 개체 틀 5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7" name="바닥글 개체 틀 6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4011930" cy="116205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6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26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/>
          </p:nvPr>
        </p:nvSpPr>
        <p:spPr>
          <a:xfrm>
            <a:off x="609600" y="1435735"/>
            <a:ext cx="4011930" cy="469138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18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그림 개체 틀 3"/>
          <p:cNvSpPr txBox="1">
            <a:spLocks noGrp="1"/>
          </p:cNvSpPr>
          <p:nvPr>
            <p:ph type="pic"/>
          </p:nvPr>
        </p:nvSpPr>
        <p:spPr>
          <a:xfrm>
            <a:off x="4767580" y="457200"/>
            <a:ext cx="6815455" cy="548703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그림</a:t>
            </a:r>
            <a:endParaRPr lang="ko-KR" altLang="en-US" sz="20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슬라이드 번호 개체 틀 4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날짜 개체 틀 5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7" name="바닥글 개체 틀 6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세로 텍스트 개체 틀 2"/>
          <p:cNvSpPr txBox="1">
            <a:spLocks noGrp="1"/>
          </p:cNvSpPr>
          <p:nvPr>
            <p:ph type="body" orient="vert"/>
          </p:nvPr>
        </p:nvSpPr>
        <p:spPr>
          <a:xfrm>
            <a:off x="609600" y="1600200"/>
            <a:ext cx="10973435" cy="4526915"/>
          </a:xfrm>
          <a:prstGeom prst="rect">
            <a:avLst/>
          </a:prstGeom>
        </p:spPr>
        <p:txBody>
          <a:bodyPr vert="eaVert" wrap="square" lIns="91440" tIns="45720" rIns="91440" bIns="45720" anchor="t">
            <a:normAutofit/>
          </a:bodyPr>
          <a:lstStyle/>
          <a:p>
            <a:pPr marL="2286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 txBox="1">
            <a:spLocks noGrp="1"/>
          </p:cNvSpPr>
          <p:nvPr>
            <p:ph type="title" orient="vert"/>
          </p:nvPr>
        </p:nvSpPr>
        <p:spPr>
          <a:xfrm>
            <a:off x="8839200" y="274320"/>
            <a:ext cx="2743835" cy="5852795"/>
          </a:xfrm>
          <a:prstGeom prst="rect">
            <a:avLst/>
          </a:prstGeom>
        </p:spPr>
        <p:txBody>
          <a:bodyPr vert="eaVert" wrap="square" lIns="91440" tIns="45720" rIns="91440" bIns="45720" anchor="ctr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부제목 스타일 편집</a:t>
            </a:r>
            <a:endParaRPr lang="ko-KR" altLang="en-US" sz="58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세로 텍스트 개체 틀 2"/>
          <p:cNvSpPr txBox="1">
            <a:spLocks noGrp="1"/>
          </p:cNvSpPr>
          <p:nvPr>
            <p:ph type="body" orient="vert"/>
          </p:nvPr>
        </p:nvSpPr>
        <p:spPr>
          <a:xfrm>
            <a:off x="609600" y="274320"/>
            <a:ext cx="8034655" cy="5852795"/>
          </a:xfrm>
          <a:prstGeom prst="rect">
            <a:avLst/>
          </a:prstGeom>
        </p:spPr>
        <p:txBody>
          <a:bodyPr vert="eaVert" wrap="square" lIns="91440" tIns="45720" rIns="91440" bIns="45720" anchor="t">
            <a:normAutofit/>
          </a:bodyPr>
          <a:lstStyle/>
          <a:p>
            <a:pPr marL="2286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2D34D-E252-47C9-9A5D-7D2DC9DAB3E4}" type="datetimeFigureOut">
              <a:rPr lang="ko-KR" altLang="en-US" smtClean="0"/>
              <a:pPr/>
              <a:t>2019-02-08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1B6FA-5EB3-4BD4-AC97-E25CF76395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146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5" r:id="rId2"/>
    <p:sldLayoutId id="2147483660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3435" cy="1143635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865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제목 스타일 편집</a:t>
            </a:r>
            <a:endParaRPr lang="ko-KR" altLang="en-US" sz="5865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/>
          </p:nvPr>
        </p:nvSpPr>
        <p:spPr>
          <a:xfrm>
            <a:off x="609600" y="1600200"/>
            <a:ext cx="10973435" cy="452691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2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20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5080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맑은 고딕"/>
              <a:buChar char="•"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슬라이드 번호 개체 틀 3"/>
          <p:cNvSpPr txBox="1">
            <a:spLocks noGrp="1"/>
          </p:cNvSpPr>
          <p:nvPr>
            <p:ph type="sldNum"/>
          </p:nvPr>
        </p:nvSpPr>
        <p:spPr>
          <a:xfrm>
            <a:off x="91440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5" name="날짜 개체 틀 4"/>
          <p:cNvSpPr txBox="1">
            <a:spLocks noGrp="1"/>
          </p:cNvSpPr>
          <p:nvPr>
            <p:ph type="dt"/>
          </p:nvPr>
        </p:nvSpPr>
        <p:spPr>
          <a:xfrm>
            <a:off x="609600" y="6263640"/>
            <a:ext cx="24390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08/02/2019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6" name="바닥글 개체 틀 5"/>
          <p:cNvSpPr txBox="1">
            <a:spLocks noGrp="1"/>
          </p:cNvSpPr>
          <p:nvPr>
            <p:ph type="ftr"/>
          </p:nvPr>
        </p:nvSpPr>
        <p:spPr>
          <a:xfrm>
            <a:off x="4267200" y="6263640"/>
            <a:ext cx="3658235" cy="45783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0"/>
    </mc:Choice>
    <mc:Fallback>
      <p:transition spd="slow"/>
    </mc:Fallback>
  </mc:AlternateContent>
  <p:txStyles>
    <p:titleStyle>
      <a:lvl1pPr marL="0" indent="0" algn="ctr" defTabSz="914400" latinLnBrk="1">
        <a:buNone/>
        <a:defRPr lang="ko-KR" sz="4400" baseline="0" smtClean="0">
          <a:solidFill>
            <a:srgbClr val="000000"/>
          </a:solidFill>
          <a:latin typeface="+mn-lt"/>
          <a:ea typeface="+mn-ea"/>
          <a:cs typeface="+mn-cs"/>
        </a:defRPr>
      </a:lvl1pPr>
    </p:titleStyle>
    <p:bodyStyle>
      <a:lvl1pPr marL="342900" indent="-342900" algn="l" defTabSz="914400" latinLnBrk="1">
        <a:spcBef>
          <a:spcPct val="20000"/>
        </a:spcBef>
        <a:buFont typeface="Arial"/>
        <a:buChar char="•"/>
        <a:defRPr lang="ko-KR" sz="2800" baseline="0" smtClean="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defTabSz="914400" latinLnBrk="1">
        <a:buChar char="-"/>
        <a:defRPr lang="ko-KR" sz="2400" smtClean="0"/>
      </a:lvl2pPr>
      <a:lvl3pPr marL="1143000" lvl="2" indent="-228600" defTabSz="914400" latinLnBrk="1">
        <a:buChar char="●"/>
        <a:defRPr lang="ko-KR" sz="2000" smtClean="0"/>
      </a:lvl3pPr>
      <a:lvl4pPr marL="1600200" lvl="3" indent="-228600" defTabSz="914400" latinLnBrk="1">
        <a:buChar char="-"/>
        <a:defRPr lang="ko-KR" sz="1800" smtClean="0"/>
      </a:lvl4pPr>
      <a:lvl5pPr marL="2057400" lvl="4" indent="-228600" defTabSz="914400" latinLnBrk="1">
        <a:buChar char="»"/>
        <a:defRPr lang="ko-KR" sz="1800" smtClean="0"/>
      </a:lvl5pPr>
    </p:bodyStyle>
    <p:otherStyle>
      <a:lvl1pPr marL="0" indent="0" algn="l" defTabSz="914400" latinLnBrk="1">
        <a:buNone/>
        <a:defRPr lang="ko-KR" sz="1800" baseline="0" smtClean="0">
          <a:solidFill>
            <a:srgbClr val="000000"/>
          </a:solidFill>
          <a:latin typeface="+mn-lt"/>
          <a:ea typeface="+mn-ea"/>
          <a:cs typeface="+mn-cs"/>
        </a:defRPr>
      </a:lvl1pPr>
      <a:lvl2pPr marL="457200" lvl="1" indent="0" defTabSz="914400" latinLnBrk="1">
        <a:defRPr lang="ko-KR" smtClean="0"/>
      </a:lvl2pPr>
      <a:lvl3pPr marL="914400" lvl="2" indent="0" defTabSz="914400" latinLnBrk="1">
        <a:defRPr lang="ko-KR" smtClean="0"/>
      </a:lvl3pPr>
      <a:lvl4pPr marL="1371600" lvl="3" indent="0" defTabSz="914400" latinLnBrk="1">
        <a:defRPr lang="ko-KR" smtClean="0"/>
      </a:lvl4pPr>
      <a:lvl5pPr marL="1828800" lvl="4" indent="0" defTabSz="914400" latinLnBrk="1">
        <a:defRPr lang="ko-KR" smtClean="0"/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Owner\Desktop\bandicam%202018-11-19%2008-45-59-689.avi" TargetMode="Externa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4510" y="204470"/>
            <a:ext cx="982980" cy="25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SLIDE MASTER</a:t>
            </a:r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" name="그림 2" descr="C:/Users/Administrator/AppData/Roaming/PolarisOffice/ETemp/4900_8192800/fImage19455956284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14="http://schemas.microsoft.com/office/powerpoint/2010/main" xmlns="" val="0"/>
              </a:ext>
            </a:extLst>
          </a:blip>
          <a:stretch>
            <a:fillRect/>
          </a:stretch>
        </p:blipFill>
        <p:spPr>
          <a:xfrm>
            <a:off x="167640" y="449580"/>
            <a:ext cx="11848465" cy="6409690"/>
          </a:xfrm>
          <a:prstGeom prst="rect">
            <a:avLst/>
          </a:prstGeom>
          <a:noFill/>
        </p:spPr>
      </p:pic>
      <p:sp>
        <p:nvSpPr>
          <p:cNvPr id="4" name="텍스트 상자 3"/>
          <p:cNvSpPr txBox="1">
            <a:spLocks/>
          </p:cNvSpPr>
          <p:nvPr/>
        </p:nvSpPr>
        <p:spPr>
          <a:xfrm>
            <a:off x="3049905" y="1639570"/>
            <a:ext cx="3112770" cy="40068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b="1" strike="noStrike" cap="none" dirty="0" smtClean="0">
                <a:effectLst>
                  <a:reflection blurRad="6350" stA="60000" endPos="58000" dir="5400000" sy="-100000" algn="bl" rotWithShape="0"/>
                </a:effectLst>
                <a:latin typeface="맑은 고딕" charset="0"/>
                <a:ea typeface="맑은 고딕" charset="0"/>
              </a:rPr>
              <a:t>홍</a:t>
            </a:r>
            <a:r>
              <a:rPr lang="en-US" altLang="ko-KR" sz="2000" b="1" strike="noStrike" cap="none" dirty="0" smtClean="0"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  <a:reflection blurRad="6350" stA="60000" endPos="58000" dir="5400000" sy="-100000" algn="bl" rotWithShape="0"/>
                </a:effectLst>
                <a:latin typeface="맑은 고딕" charset="0"/>
                <a:ea typeface="맑은 고딕" charset="0"/>
              </a:rPr>
              <a:t>희 마케팅 내부 지원팀</a:t>
            </a:r>
            <a:endParaRPr lang="ko-KR" altLang="en-US" sz="2000" b="1" strike="noStrike" cap="none" dirty="0" smtClean="0">
              <a:latin typeface="맑은 고딕" charset="0"/>
              <a:ea typeface="맑은 고딕" charset="0"/>
            </a:endParaRPr>
          </a:p>
        </p:txBody>
      </p:sp>
      <p:cxnSp>
        <p:nvCxnSpPr>
          <p:cNvPr id="5" name="도형 4"/>
          <p:cNvCxnSpPr/>
          <p:nvPr/>
        </p:nvCxnSpPr>
        <p:spPr>
          <a:xfrm>
            <a:off x="3067685" y="2071370"/>
            <a:ext cx="2900680" cy="9525"/>
          </a:xfrm>
          <a:prstGeom prst="line">
            <a:avLst/>
          </a:prstGeom>
          <a:ln w="19050" cap="flat" cmpd="sng">
            <a:prstDash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도형 5"/>
          <p:cNvSpPr>
            <a:spLocks/>
          </p:cNvSpPr>
          <p:nvPr/>
        </p:nvSpPr>
        <p:spPr>
          <a:xfrm>
            <a:off x="3778885" y="4655820"/>
            <a:ext cx="1336675" cy="378460"/>
          </a:xfrm>
          <a:prstGeom prst="rect">
            <a:avLst/>
          </a:prstGeom>
          <a:ln w="0">
            <a:noFill/>
            <a:prstDash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1" strike="noStrike" cap="none" dirty="0" smtClean="0">
                <a:latin typeface="맑은 고딕" charset="0"/>
                <a:ea typeface="맑은 고딕" charset="0"/>
              </a:rPr>
              <a:t>Ppt 보러가기go</a:t>
            </a:r>
            <a:endParaRPr lang="ko-KR" altLang="en-US" sz="1200" b="1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7" name="도형 6"/>
          <p:cNvSpPr>
            <a:spLocks/>
          </p:cNvSpPr>
          <p:nvPr/>
        </p:nvSpPr>
        <p:spPr>
          <a:xfrm>
            <a:off x="2988310" y="1612900"/>
            <a:ext cx="3050540" cy="476885"/>
          </a:xfrm>
          <a:prstGeom prst="rect">
            <a:avLst/>
          </a:prstGeom>
        </p:spPr>
        <p:style>
          <a:lnRef idx="0">
            <a:srgbClr val="000000"/>
          </a:lnRef>
          <a:fillRef idx="1001">
            <a:schemeClr val="lt1"/>
          </a:fillRef>
          <a:effectRef idx="0">
            <a:srgbClr val="000000"/>
          </a:effectRef>
          <a:fontRef idx="major"/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1" strike="noStrike" cap="none" dirty="0" smtClean="0">
                <a:latin typeface="맑은 고딕" charset="0"/>
                <a:ea typeface="맑은 고딕" charset="0"/>
              </a:rPr>
              <a:t>홍희 마케팅 내부 지원팀 </a:t>
            </a:r>
            <a:endParaRPr lang="ko-KR" altLang="en-US" sz="1800" b="1" strike="noStrike" cap="none" dirty="0" smtClean="0">
              <a:latin typeface="맑은 고딕" charset="0"/>
              <a:ea typeface="맑은 고딕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683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8" name="직사각형 27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36" name="직선 연결선 35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그룹 29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31" name="TextBox 30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2" name="TextBox 31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3" name="TextBox 32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4" name="TextBox 33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5" name="TextBox 34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40" name="TextBox 39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3" name="그림 2" descr="C:/Users/Administrator/AppData/Roaming/PolarisOffice/ETemp/4900_8192800/image5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692910" y="2164715"/>
            <a:ext cx="8621395" cy="4523105"/>
          </a:xfrm>
          <a:prstGeom prst="rect">
            <a:avLst/>
          </a:prstGeom>
          <a:noFill/>
        </p:spPr>
      </p:pic>
      <p:sp>
        <p:nvSpPr>
          <p:cNvPr id="19" name="TextBox 18"/>
          <p:cNvSpPr txBox="1">
            <a:spLocks/>
          </p:cNvSpPr>
          <p:nvPr/>
        </p:nvSpPr>
        <p:spPr>
          <a:xfrm>
            <a:off x="5164455" y="1357630"/>
            <a:ext cx="1685925" cy="645795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b="1" strike="noStrike" cap="none" dirty="0" smtClean="0">
                <a:ln w="0" cap="flat" cmpd="sng">
                  <a:solidFill>
                    <a:schemeClr val="tx1">
                      <a:alpha val="100000"/>
                    </a:schemeClr>
                  </a:solidFill>
                  <a:prstDash val="solid"/>
                </a:ln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  <a:reflection blurRad="6350" stA="50000" endPos="50000" dist="30480" dir="5400000" sy="-100000" algn="bl" rotWithShape="0"/>
                </a:effectLst>
                <a:latin typeface="맑은 고딕" charset="0"/>
                <a:ea typeface="맑은 고딕" charset="0"/>
              </a:rPr>
              <a:t>-목차-</a:t>
            </a:r>
            <a:endParaRPr lang="ko-KR" altLang="en-US" sz="3600" b="1" strike="noStrike" cap="none" dirty="0" smtClean="0">
              <a:ln w="0" cap="flat" cmpd="sng">
                <a:solidFill>
                  <a:schemeClr val="tx1">
                    <a:alpha val="100000"/>
                  </a:schemeClr>
                </a:solidFill>
                <a:prstDash val="solid"/>
              </a:ln>
              <a:latin typeface="맑은 고딕" charset="0"/>
              <a:ea typeface="맑은 고딕" charset="0"/>
            </a:endParaRPr>
          </a:p>
        </p:txBody>
      </p:sp>
      <p:sp>
        <p:nvSpPr>
          <p:cNvPr id="42" name="도형 41"/>
          <p:cNvSpPr>
            <a:spLocks/>
          </p:cNvSpPr>
          <p:nvPr/>
        </p:nvSpPr>
        <p:spPr>
          <a:xfrm>
            <a:off x="3367405" y="2609215"/>
            <a:ext cx="5368925" cy="3279775"/>
          </a:xfrm>
          <a:prstGeom prst="rect">
            <a:avLst/>
          </a:prstGeom>
          <a:noFill/>
          <a:ln w="12700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pic>
        <p:nvPicPr>
          <p:cNvPr id="41" name="그림 40" descr="C:/Users/Administrator/AppData/Roaming/PolarisOffice/ETemp/4900_8192800/fImage217876538467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4385" y="5131435"/>
            <a:ext cx="2898775" cy="807720"/>
          </a:xfrm>
          <a:prstGeom prst="rect">
            <a:avLst/>
          </a:prstGeom>
          <a:noFill/>
        </p:spPr>
      </p:pic>
      <p:sp>
        <p:nvSpPr>
          <p:cNvPr id="43" name="도형 42"/>
          <p:cNvSpPr>
            <a:spLocks/>
          </p:cNvSpPr>
          <p:nvPr/>
        </p:nvSpPr>
        <p:spPr>
          <a:xfrm>
            <a:off x="3252470" y="2715260"/>
            <a:ext cx="5413375" cy="2133600"/>
          </a:xfrm>
          <a:prstGeom prst="rect">
            <a:avLst/>
          </a:prstGeom>
          <a:noFill/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800" b="1" i="1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i="1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상품별 설명</a:t>
            </a:r>
            <a:endParaRPr lang="ko-KR" altLang="en-US" sz="2800" b="1" i="1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-11월 </a:t>
            </a:r>
            <a:r>
              <a:rPr lang="en-US" altLang="ko-KR" sz="2400" b="0" strike="noStrike" cap="none" dirty="0" err="1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프로모션</a:t>
            </a: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</a:t>
            </a:r>
            <a:r>
              <a:rPr lang="ko-KR" altLang="en-US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비교</a:t>
            </a:r>
          </a:p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   -매경부동산/네이버 사진등록 방법</a:t>
            </a: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-</a:t>
            </a:r>
            <a:r>
              <a:rPr lang="ko-KR" altLang="en-US" sz="2400" b="0" strike="noStrike" cap="none" dirty="0" err="1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알터</a:t>
            </a:r>
            <a:r>
              <a:rPr lang="ko-KR" altLang="en-US" sz="2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만기업소 </a:t>
            </a:r>
            <a:r>
              <a:rPr lang="ko-KR" altLang="en-US" sz="2400" b="0" strike="noStrike" cap="none" dirty="0" err="1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뽑는법</a:t>
            </a: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/>
          </p:cNvSpPr>
          <p:nvPr/>
        </p:nvSpPr>
        <p:spPr>
          <a:xfrm>
            <a:off x="4344670" y="2493645"/>
            <a:ext cx="8728075" cy="132270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b="1" strike="noStrike" cap="none" dirty="0" smtClean="0">
                <a:solidFill>
                  <a:srgbClr val="767171"/>
                </a:solidFill>
                <a:effectLst>
                  <a:glow rad="101600">
                    <a:srgbClr val="A5A5A5">
                      <a:alpha val="40035"/>
                    </a:srgbClr>
                  </a:glow>
                </a:effectLst>
                <a:latin typeface="맑은 고딕" charset="0"/>
                <a:ea typeface="맑은 고딕" charset="0"/>
              </a:rPr>
              <a:t>네이버부동산,매경부동산 </a:t>
            </a:r>
            <a:endParaRPr lang="ko-KR" altLang="en-US" sz="4000" b="1" strike="noStrike" cap="none" dirty="0" smtClean="0">
              <a:solidFill>
                <a:srgbClr val="767171"/>
              </a:solidFill>
              <a:latin typeface="맑은 고딕" charset="0"/>
              <a:ea typeface="맑은 고딕" charset="0"/>
            </a:endParaRPr>
          </a:p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b="1" strike="noStrike" cap="none" dirty="0" smtClean="0">
                <a:solidFill>
                  <a:srgbClr val="767171"/>
                </a:solidFill>
                <a:effectLst>
                  <a:glow rad="101600">
                    <a:srgbClr val="A5A5A5">
                      <a:alpha val="40035"/>
                    </a:srgbClr>
                  </a:glow>
                </a:effectLst>
                <a:latin typeface="맑은 고딕" charset="0"/>
                <a:ea typeface="맑은 고딕" charset="0"/>
              </a:rPr>
              <a:t>사진 등록 방법</a:t>
            </a:r>
            <a:endParaRPr lang="ko-KR" altLang="en-US" sz="4000" b="0" strike="noStrike" cap="none" dirty="0" smtClean="0">
              <a:solidFill>
                <a:srgbClr val="767171"/>
              </a:solidFill>
              <a:latin typeface="나눔스퀘어 ExtraBold" charset="0"/>
              <a:ea typeface="나눔스퀘어 ExtraBold" charset="0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79705" y="467995"/>
            <a:ext cx="11834495" cy="491490"/>
            <a:chOff x="179705" y="467995"/>
            <a:chExt cx="11834495" cy="491490"/>
          </a:xfrm>
        </p:grpSpPr>
        <p:sp>
          <p:nvSpPr>
            <p:cNvPr id="21" name="직사각형 20"/>
            <p:cNvSpPr/>
            <p:nvPr/>
          </p:nvSpPr>
          <p:spPr>
            <a:xfrm>
              <a:off x="179705" y="467995"/>
              <a:ext cx="11834495" cy="491490"/>
            </a:xfrm>
            <a:prstGeom prst="rect">
              <a:avLst/>
            </a:prstGeom>
            <a:solidFill>
              <a:srgbClr val="0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2" name="그룹 21"/>
            <p:cNvGrpSpPr/>
            <p:nvPr/>
          </p:nvGrpSpPr>
          <p:grpSpPr>
            <a:xfrm>
              <a:off x="420370" y="636270"/>
              <a:ext cx="252095" cy="154305"/>
              <a:chOff x="420370" y="636270"/>
              <a:chExt cx="252095" cy="154305"/>
            </a:xfrm>
          </p:grpSpPr>
          <p:cxnSp>
            <p:nvCxnSpPr>
              <p:cNvPr id="29" name="직선 연결선 28"/>
              <p:cNvCxnSpPr/>
              <p:nvPr/>
            </p:nvCxnSpPr>
            <p:spPr>
              <a:xfrm>
                <a:off x="420370" y="636270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/>
              <p:cNvCxnSpPr/>
              <p:nvPr/>
            </p:nvCxnSpPr>
            <p:spPr>
              <a:xfrm>
                <a:off x="420370" y="713740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/>
              <p:cNvCxnSpPr/>
              <p:nvPr/>
            </p:nvCxnSpPr>
            <p:spPr>
              <a:xfrm>
                <a:off x="420370" y="790575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그룹 22"/>
            <p:cNvGrpSpPr/>
            <p:nvPr/>
          </p:nvGrpSpPr>
          <p:grpSpPr>
            <a:xfrm>
              <a:off x="1692910" y="567690"/>
              <a:ext cx="8808720" cy="220345"/>
              <a:chOff x="1692910" y="567690"/>
              <a:chExt cx="8808720" cy="220345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3425190" y="567690"/>
                <a:ext cx="8940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CONTENTS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778000" y="567690"/>
                <a:ext cx="5384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HOME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407025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1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430770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2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9453880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3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</p:grpSp>
      </p:grpSp>
      <p:sp>
        <p:nvSpPr>
          <p:cNvPr id="32" name="TextBox 31"/>
          <p:cNvSpPr txBox="1"/>
          <p:nvPr/>
        </p:nvSpPr>
        <p:spPr>
          <a:xfrm>
            <a:off x="5604510" y="204470"/>
            <a:ext cx="982980" cy="25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SLIDE MASTER</a:t>
            </a:r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3" name="그림 32" descr="C:/Users/Administrator/AppData/Roaming/PolarisOffice/ETemp/4900_8192800/fImage1919038616334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14="http://schemas.microsoft.com/office/powerpoint/2010/main" xmlns="" val="0"/>
              </a:ext>
            </a:extLst>
          </a:blip>
          <a:stretch>
            <a:fillRect/>
          </a:stretch>
        </p:blipFill>
        <p:spPr>
          <a:xfrm>
            <a:off x="173355" y="958215"/>
            <a:ext cx="5375910" cy="5883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65525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8" name="직사각형 27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36" name="직선 연결선 35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그룹 29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31" name="TextBox 30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2" name="TextBox 31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3" name="TextBox 32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4" name="TextBox 33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5" name="TextBox 34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40" name="TextBox 39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2" name="그림 1" descr="C:/Users/Administrator/AppData/Roaming/PolarisOffice/ETemp/4900_8192800/image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434465" y="1532255"/>
            <a:ext cx="2400935" cy="4894580"/>
          </a:xfrm>
          <a:prstGeom prst="rect">
            <a:avLst/>
          </a:prstGeom>
          <a:noFill/>
        </p:spPr>
      </p:pic>
      <p:sp>
        <p:nvSpPr>
          <p:cNvPr id="7" name="TextBox 6"/>
          <p:cNvSpPr txBox="1">
            <a:spLocks/>
          </p:cNvSpPr>
          <p:nvPr/>
        </p:nvSpPr>
        <p:spPr>
          <a:xfrm>
            <a:off x="2633980" y="960754"/>
            <a:ext cx="7900670" cy="461010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0" i="1" strike="noStrike" cap="none" dirty="0" smtClean="0">
                <a:latin typeface="맑은 고딕" charset="0"/>
                <a:ea typeface="맑은 고딕" charset="0"/>
              </a:rPr>
              <a:t>매경부동산/네이버 부동산 사진등록,변경 순서</a:t>
            </a:r>
            <a:endParaRPr lang="ko-KR" altLang="en-US" sz="2400" b="0" i="1" strike="noStrike" cap="none" dirty="0" smtClean="0">
              <a:latin typeface="맑은 고딕" charset="0"/>
              <a:ea typeface="맑은 고딕" charset="0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>
            <a:off x="2203450" y="1454785"/>
            <a:ext cx="7432040" cy="6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3" name="그림 42" descr="C:/Users/Administrator/AppData/Roaming/PolarisOffice/ETemp/4900_8192800/fImage452146806500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7820" y="2142490"/>
            <a:ext cx="2059940" cy="3667760"/>
          </a:xfrm>
          <a:prstGeom prst="rect">
            <a:avLst/>
          </a:prstGeom>
          <a:noFill/>
        </p:spPr>
      </p:pic>
      <p:sp>
        <p:nvSpPr>
          <p:cNvPr id="44" name="도형 43"/>
          <p:cNvSpPr>
            <a:spLocks/>
          </p:cNvSpPr>
          <p:nvPr/>
        </p:nvSpPr>
        <p:spPr>
          <a:xfrm>
            <a:off x="405130" y="6320790"/>
            <a:ext cx="3147695" cy="608965"/>
          </a:xfrm>
          <a:prstGeom prst="rect">
            <a:avLst/>
          </a:prstGeom>
          <a:noFill/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</a:t>
            </a:r>
            <a:endParaRPr lang="ko-KR" altLang="en-US" sz="14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6" name="그림 45" descr="C:/Users/Administrator/AppData/Roaming/PolarisOffice/ETemp/4900_8192800/image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812030" y="1542415"/>
            <a:ext cx="2425700" cy="4946650"/>
          </a:xfrm>
          <a:prstGeom prst="rect">
            <a:avLst/>
          </a:prstGeom>
          <a:noFill/>
        </p:spPr>
      </p:pic>
      <p:pic>
        <p:nvPicPr>
          <p:cNvPr id="47" name="그림 46" descr="C:/Users/Administrator/AppData/Roaming/PolarisOffice/ETemp/4900_8192800/image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143875" y="1542415"/>
            <a:ext cx="2435225" cy="4963160"/>
          </a:xfrm>
          <a:prstGeom prst="rect">
            <a:avLst/>
          </a:prstGeom>
          <a:noFill/>
        </p:spPr>
      </p:pic>
      <p:pic>
        <p:nvPicPr>
          <p:cNvPr id="49" name="그림 48" descr="C:/Users/Administrator/AppData/Roaming/PolarisOffice/ETemp/4900_8192800/fImage2594276849169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9195" y="2151380"/>
            <a:ext cx="2072640" cy="3702685"/>
          </a:xfrm>
          <a:prstGeom prst="rect">
            <a:avLst/>
          </a:prstGeom>
          <a:noFill/>
        </p:spPr>
      </p:pic>
      <p:pic>
        <p:nvPicPr>
          <p:cNvPr id="50" name="그림 49" descr="C:/Users/Administrator/AppData/Roaming/PolarisOffice/ETemp/4900_8192800/fImage1861826855724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2785" y="2159635"/>
            <a:ext cx="2089785" cy="37122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8" name="직사각형 27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36" name="직선 연결선 35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그룹 29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31" name="TextBox 30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2" name="TextBox 31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3" name="TextBox 32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4" name="TextBox 33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5" name="TextBox 34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40" name="TextBox 39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5" name="그림 4" descr="C:/Users/Administrator/AppData/Roaming/PolarisOffice/ETemp/4900_8192800/image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04290" y="1198880"/>
            <a:ext cx="8930640" cy="5592445"/>
          </a:xfrm>
          <a:prstGeom prst="rect">
            <a:avLst/>
          </a:prstGeom>
          <a:noFill/>
        </p:spPr>
      </p:pic>
      <p:pic>
        <p:nvPicPr>
          <p:cNvPr id="41" name="그림 40" descr="C:/Users/Administrator/AppData/Roaming/PolarisOffice/ETemp/4900_8192800/fImage3144957021478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4970" y="1489710"/>
            <a:ext cx="8199120" cy="368554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8" name="직사각형 27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36" name="직선 연결선 35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그룹 29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31" name="TextBox 30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2" name="TextBox 31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3" name="TextBox 32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4" name="TextBox 33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5" name="TextBox 34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40" name="TextBox 39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5" name="그림 4" descr="C:/Users/Administrator/AppData/Roaming/PolarisOffice/ETemp/4900_8192800/image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39850" y="1216660"/>
            <a:ext cx="8895080" cy="5574665"/>
          </a:xfrm>
          <a:prstGeom prst="rect">
            <a:avLst/>
          </a:prstGeom>
          <a:noFill/>
        </p:spPr>
      </p:pic>
      <p:pic>
        <p:nvPicPr>
          <p:cNvPr id="41" name="그림 40" descr="C:/Users/Administrator/AppData/Roaming/PolarisOffice/ETemp/4900_8192800/fImage2176017689358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0055" y="1507490"/>
            <a:ext cx="8172450" cy="36150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8" name="직사각형 27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36" name="직선 연결선 35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그룹 29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31" name="TextBox 30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2" name="TextBox 31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3" name="TextBox 32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4" name="TextBox 33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5" name="TextBox 34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40" name="TextBox 39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5" name="그림 4" descr="C:/Users/Administrator/AppData/Roaming/PolarisOffice/ETemp/4900_8192800/image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39850" y="1216660"/>
            <a:ext cx="8895080" cy="5574665"/>
          </a:xfrm>
          <a:prstGeom prst="rect">
            <a:avLst/>
          </a:prstGeom>
          <a:noFill/>
        </p:spPr>
      </p:pic>
      <p:pic>
        <p:nvPicPr>
          <p:cNvPr id="41" name="그림 40" descr="C:/Users/Administrator/AppData/Roaming/PolarisOffice/ETemp/4900_8192800/fImage2055157186962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0530" y="1489710"/>
            <a:ext cx="8163560" cy="36150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8" name="직사각형 27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36" name="직선 연결선 35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그룹 29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31" name="TextBox 30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2" name="TextBox 31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3" name="TextBox 32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4" name="TextBox 33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5" name="TextBox 34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40" name="TextBox 39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5" name="그림 4" descr="C:/Users/Administrator/AppData/Roaming/PolarisOffice/ETemp/4900_8192800/image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39850" y="1216660"/>
            <a:ext cx="8895080" cy="5574665"/>
          </a:xfrm>
          <a:prstGeom prst="rect">
            <a:avLst/>
          </a:prstGeom>
          <a:noFill/>
        </p:spPr>
      </p:pic>
      <p:pic>
        <p:nvPicPr>
          <p:cNvPr id="41" name="그림 40" descr="C:/Users/Administrator/AppData/Roaming/PolarisOffice/ETemp/4900_8192800/fImage2652517504464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8945" y="1516380"/>
            <a:ext cx="8128635" cy="357949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8" name="직사각형 27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36" name="직선 연결선 35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그룹 29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31" name="TextBox 30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2" name="TextBox 31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3" name="TextBox 32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4" name="TextBox 33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5" name="TextBox 34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40" name="TextBox 39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5" name="그림 4" descr="C:/Users/Administrator/AppData/Roaming/PolarisOffice/ETemp/4900_8192800/image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39850" y="1216660"/>
            <a:ext cx="8895080" cy="5574665"/>
          </a:xfrm>
          <a:prstGeom prst="rect">
            <a:avLst/>
          </a:prstGeom>
          <a:noFill/>
        </p:spPr>
      </p:pic>
      <p:pic>
        <p:nvPicPr>
          <p:cNvPr id="41" name="그림 40" descr="C:/Users/Administrator/AppData/Roaming/PolarisOffice/ETemp/4900_8192800/fImage2430257495705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7835" y="1516380"/>
            <a:ext cx="8128000" cy="35972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8" name="직사각형 27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36" name="직선 연결선 35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그룹 29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31" name="TextBox 30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2" name="TextBox 31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3" name="TextBox 32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4" name="TextBox 33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5" name="TextBox 34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40" name="TextBox 39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5" name="그림 4" descr="C:/Users/Administrator/AppData/Roaming/PolarisOffice/ETemp/4900_8192800/image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39850" y="1216660"/>
            <a:ext cx="8895080" cy="5574665"/>
          </a:xfrm>
          <a:prstGeom prst="rect">
            <a:avLst/>
          </a:prstGeom>
          <a:noFill/>
        </p:spPr>
      </p:pic>
      <p:pic>
        <p:nvPicPr>
          <p:cNvPr id="41" name="그림 40" descr="C:/Users/Administrator/AppData/Roaming/PolarisOffice/ETemp/4900_8192800/fImage3087587848145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3385" y="1498600"/>
            <a:ext cx="8190229" cy="36150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179705" y="467995"/>
            <a:ext cx="11834495" cy="491490"/>
            <a:chOff x="179705" y="467995"/>
            <a:chExt cx="11834495" cy="491490"/>
          </a:xfrm>
        </p:grpSpPr>
        <p:sp>
          <p:nvSpPr>
            <p:cNvPr id="28" name="직사각형 27"/>
            <p:cNvSpPr/>
            <p:nvPr/>
          </p:nvSpPr>
          <p:spPr>
            <a:xfrm>
              <a:off x="179705" y="467995"/>
              <a:ext cx="11834495" cy="491490"/>
            </a:xfrm>
            <a:prstGeom prst="rect">
              <a:avLst/>
            </a:prstGeom>
            <a:solidFill>
              <a:srgbClr val="0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420370" y="636270"/>
              <a:ext cx="252095" cy="154305"/>
              <a:chOff x="420370" y="636270"/>
              <a:chExt cx="252095" cy="154305"/>
            </a:xfrm>
          </p:grpSpPr>
          <p:cxnSp>
            <p:nvCxnSpPr>
              <p:cNvPr id="36" name="직선 연결선 35"/>
              <p:cNvCxnSpPr/>
              <p:nvPr/>
            </p:nvCxnSpPr>
            <p:spPr>
              <a:xfrm>
                <a:off x="420370" y="636270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20370" y="713740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20370" y="790575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그룹 29"/>
            <p:cNvGrpSpPr/>
            <p:nvPr/>
          </p:nvGrpSpPr>
          <p:grpSpPr>
            <a:xfrm>
              <a:off x="1692910" y="567690"/>
              <a:ext cx="8808720" cy="220345"/>
              <a:chOff x="1692910" y="567690"/>
              <a:chExt cx="8808720" cy="220345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3425190" y="567690"/>
                <a:ext cx="8940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CONTENTS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778000" y="567690"/>
                <a:ext cx="5384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HOME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407025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1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430770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2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9453880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3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</p:grpSp>
      </p:grpSp>
      <p:sp>
        <p:nvSpPr>
          <p:cNvPr id="40" name="TextBox 39"/>
          <p:cNvSpPr txBox="1"/>
          <p:nvPr/>
        </p:nvSpPr>
        <p:spPr>
          <a:xfrm>
            <a:off x="5604510" y="204470"/>
            <a:ext cx="982980" cy="25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SLIDE MASTER</a:t>
            </a:r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3093720" y="1061720"/>
            <a:ext cx="6753225" cy="95313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just" defTabSz="914400" eaLnBrk="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strike="noStrike" cap="none" dirty="0" smtClean="0">
                <a:effectLst>
                  <a:reflection blurRad="6350" stA="55000" endPos="46000" dir="5400000" sy="-100000" algn="bl" rotWithShape="0"/>
                </a:effectLst>
                <a:latin typeface="나눔바른고딕 Light" charset="0"/>
                <a:ea typeface="나눔바른고딕 Light" charset="0"/>
              </a:rPr>
              <a:t>프로필 사진 편집 요청시 </a:t>
            </a:r>
            <a:r>
              <a:rPr lang="en-US" altLang="ko-KR" sz="2800" b="1" strike="noStrike" cap="none" dirty="0" smtClean="0">
                <a:ln w="0" cap="flat" cmpd="sng">
                  <a:solidFill>
                    <a:schemeClr val="tx1">
                      <a:alpha val="100000"/>
                    </a:schemeClr>
                  </a:solidFill>
                  <a:prstDash val="solid"/>
                </a:ln>
                <a:effectLst>
                  <a:reflection blurRad="6350" stA="55000" endPos="46000" dir="5400000" sy="-100000" algn="bl" rotWithShape="0"/>
                </a:effectLst>
                <a:latin typeface="나눔바른고딕 Light" charset="0"/>
                <a:ea typeface="나눔바른고딕 Light" charset="0"/>
              </a:rPr>
              <a:t>주의사항</a:t>
            </a:r>
            <a:endParaRPr lang="ko-KR" altLang="en-US" sz="2800" b="1" strike="noStrike" cap="none" dirty="0" smtClean="0">
              <a:latin typeface="나눔바른고딕 Light" charset="0"/>
              <a:ea typeface="나눔바른고딕 Light" charset="0"/>
            </a:endParaRPr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1432560" y="2063750"/>
            <a:ext cx="9428480" cy="43973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just" defTabSz="914400" eaLnBrk="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1. </a:t>
            </a:r>
            <a:r>
              <a:rPr lang="en-US" altLang="ko-KR" sz="1400" b="0" strike="noStrike" cap="none" dirty="0" smtClean="0">
                <a:solidFill>
                  <a:srgbClr val="FF0000"/>
                </a:solidFill>
                <a:latin typeface="나눔바른고딕 Light" charset="0"/>
                <a:ea typeface="나눔바른고딕 Light" charset="0"/>
              </a:rPr>
              <a:t>단체 아이디</a:t>
            </a: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로 요청</a:t>
            </a: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2. 부득이한경우 업소명 주소 (시/구/동)로 요청</a:t>
            </a: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3. 화질이 너무 안 좋거나, 크기가 작은 사진은 수정이 불가</a:t>
            </a: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4. </a:t>
            </a:r>
            <a:r>
              <a:rPr lang="en-US" altLang="ko-KR" sz="1400" b="0" strike="noStrike" cap="none" dirty="0" smtClean="0">
                <a:solidFill>
                  <a:srgbClr val="FF0000"/>
                </a:solidFill>
                <a:latin typeface="나눔바른고딕 Light" charset="0"/>
                <a:ea typeface="나눔바른고딕 Light" charset="0"/>
              </a:rPr>
              <a:t>시선이 정면</a:t>
            </a: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을 응시(셀카 안 됌)</a:t>
            </a: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5. </a:t>
            </a:r>
            <a:r>
              <a:rPr lang="en-US" altLang="ko-KR" sz="1400" b="0" strike="noStrike" cap="none" dirty="0" smtClean="0">
                <a:solidFill>
                  <a:srgbClr val="FF0000"/>
                </a:solidFill>
                <a:latin typeface="나눔바른고딕 Light" charset="0"/>
                <a:ea typeface="나눔바른고딕 Light" charset="0"/>
              </a:rPr>
              <a:t>양쪽 어깨가 전부 노출</a:t>
            </a: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되어 있는 상반신 사진</a:t>
            </a: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6. 모자를 쓰거나 전화기, 기타 소품을 들고 찍은 사진 불가</a:t>
            </a: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7. 인위적인 편집(조각편집 등)에 의해 배경이 부자연스러울 경우 등록 불가 (테두리, 광원효과, 포토샵 불가)</a:t>
            </a: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8. 한경 프로필시에는 '한경 단체아이디'ex) 한경 a3234</a:t>
            </a: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9. 요청주신 모든 프로필은 관리부 직원을 통해 적용 단, 한경은 제외</a:t>
            </a: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latin typeface="나눔바른고딕 Light" charset="0"/>
                <a:ea typeface="나눔바른고딕 Light" charset="0"/>
              </a:rPr>
              <a:t>10. 위의 사항을 지켜주셔야 빠른 수정 및 등록이 가능</a:t>
            </a: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3480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/>
          </p:cNvSpPr>
          <p:nvPr/>
        </p:nvSpPr>
        <p:spPr>
          <a:xfrm>
            <a:off x="3129915" y="2537460"/>
            <a:ext cx="10799445" cy="707390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b="1" strike="noStrike" cap="none" dirty="0" smtClean="0">
                <a:solidFill>
                  <a:srgbClr val="767171"/>
                </a:solidFill>
                <a:effectLst>
                  <a:glow rad="101600">
                    <a:srgbClr val="A5A5A5">
                      <a:alpha val="40035"/>
                    </a:srgbClr>
                  </a:glow>
                </a:effectLst>
                <a:latin typeface="맑은 고딕" charset="0"/>
                <a:ea typeface="맑은 고딕" charset="0"/>
              </a:rPr>
              <a:t>매경부동산/부동산써브 비교</a:t>
            </a:r>
            <a:endParaRPr lang="ko-KR" altLang="en-US" sz="4000" b="1" strike="noStrike" cap="none" dirty="0" smtClean="0">
              <a:solidFill>
                <a:srgbClr val="767171"/>
              </a:solidFill>
              <a:latin typeface="맑은 고딕" charset="0"/>
              <a:ea typeface="맑은 고딕" charset="0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1" name="직사각형 20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22" name="그룹 21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29" name="직선 연결선 28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그룹 22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24" name="TextBox 23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5" name="TextBox 24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6" name="TextBox 25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7" name="TextBox 26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8" name="TextBox 27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32" name="TextBox 31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33" name="그림 32" descr="C:/Users/Administrator/AppData/Roaming/PolarisOffice/ETemp/4900_8192800/fImage1919038623281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355" y="958215"/>
            <a:ext cx="4951095" cy="59010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>
            <a:spLocks/>
          </p:cNvSpPr>
          <p:nvPr/>
        </p:nvSpPr>
        <p:spPr>
          <a:xfrm>
            <a:off x="6866890" y="1955165"/>
            <a:ext cx="3535680" cy="4463415"/>
          </a:xfrm>
          <a:prstGeom prst="rect">
            <a:avLst/>
          </a:prstGeom>
          <a:solidFill>
            <a:schemeClr val="bg1"/>
          </a:solidFill>
          <a:ln w="3175" cap="flat" cmpd="sng">
            <a:solidFill>
              <a:schemeClr val="bg1">
                <a:lumMod val="95000"/>
                <a:alpha val="100000"/>
              </a:schemeClr>
            </a:solidFill>
            <a:prstDash val="solid"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21" name="직사각형 20"/>
          <p:cNvSpPr>
            <a:spLocks/>
          </p:cNvSpPr>
          <p:nvPr/>
        </p:nvSpPr>
        <p:spPr>
          <a:xfrm>
            <a:off x="1875155" y="1911350"/>
            <a:ext cx="3458845" cy="450723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95000"/>
                <a:alpha val="100000"/>
              </a:schemeClr>
            </a:solidFill>
            <a:prstDash val="solid"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79705" y="467995"/>
            <a:ext cx="11834495" cy="491490"/>
            <a:chOff x="179705" y="467995"/>
            <a:chExt cx="11834495" cy="491490"/>
          </a:xfrm>
        </p:grpSpPr>
        <p:sp>
          <p:nvSpPr>
            <p:cNvPr id="10" name="직사각형 9"/>
            <p:cNvSpPr/>
            <p:nvPr/>
          </p:nvSpPr>
          <p:spPr>
            <a:xfrm>
              <a:off x="179705" y="467995"/>
              <a:ext cx="11834495" cy="491490"/>
            </a:xfrm>
            <a:prstGeom prst="rect">
              <a:avLst/>
            </a:prstGeom>
            <a:solidFill>
              <a:srgbClr val="0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" name="그룹 10"/>
            <p:cNvGrpSpPr/>
            <p:nvPr/>
          </p:nvGrpSpPr>
          <p:grpSpPr>
            <a:xfrm>
              <a:off x="420370" y="636270"/>
              <a:ext cx="252095" cy="154305"/>
              <a:chOff x="420370" y="636270"/>
              <a:chExt cx="252095" cy="154305"/>
            </a:xfrm>
          </p:grpSpPr>
          <p:cxnSp>
            <p:nvCxnSpPr>
              <p:cNvPr id="18" name="직선 연결선 17"/>
              <p:cNvCxnSpPr/>
              <p:nvPr/>
            </p:nvCxnSpPr>
            <p:spPr>
              <a:xfrm>
                <a:off x="420370" y="636270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/>
              <p:cNvCxnSpPr/>
              <p:nvPr/>
            </p:nvCxnSpPr>
            <p:spPr>
              <a:xfrm>
                <a:off x="420370" y="713740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/>
              <p:cNvCxnSpPr/>
              <p:nvPr/>
            </p:nvCxnSpPr>
            <p:spPr>
              <a:xfrm>
                <a:off x="420370" y="790575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그룹 11"/>
            <p:cNvGrpSpPr/>
            <p:nvPr/>
          </p:nvGrpSpPr>
          <p:grpSpPr>
            <a:xfrm>
              <a:off x="1692910" y="567690"/>
              <a:ext cx="8808720" cy="220345"/>
              <a:chOff x="1692910" y="567690"/>
              <a:chExt cx="8808720" cy="22034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3425190" y="567690"/>
                <a:ext cx="8940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CONTENTS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778000" y="567690"/>
                <a:ext cx="5384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HOME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407025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1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430770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2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9453880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3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</p:grpSp>
      </p:grpSp>
      <p:sp>
        <p:nvSpPr>
          <p:cNvPr id="26" name="TextBox 25"/>
          <p:cNvSpPr txBox="1">
            <a:spLocks/>
          </p:cNvSpPr>
          <p:nvPr/>
        </p:nvSpPr>
        <p:spPr>
          <a:xfrm>
            <a:off x="1815465" y="3192145"/>
            <a:ext cx="3518535" cy="2676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1" strike="noStrike" cap="none" dirty="0" smtClean="0">
                <a:latin typeface="나눔바른고딕 Light" charset="0"/>
                <a:ea typeface="나눔바른고딕 Light" charset="0"/>
              </a:rPr>
              <a:t>네이버부동산+매경부동산+다음부동산 노출</a:t>
            </a:r>
            <a:endParaRPr lang="ko-KR" altLang="en-US" sz="1200" b="1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1" strike="noStrike" cap="none" dirty="0" smtClean="0">
                <a:latin typeface="나눔바른고딕 Light" charset="0"/>
                <a:ea typeface="나눔바른고딕 Light" charset="0"/>
              </a:rPr>
              <a:t>원룸 현장 확인</a:t>
            </a:r>
            <a:endParaRPr lang="ko-KR" altLang="en-US" sz="1200" b="1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나눔바른고딕 Light" charset="0"/>
                <a:ea typeface="나눔바른고딕 Light" charset="0"/>
              </a:rPr>
              <a:t>50건 무료제공 (초과시 1,700원으로 할인 100건)</a:t>
            </a:r>
            <a:endParaRPr lang="ko-KR" altLang="en-US" sz="12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나눔바른고딕 Light" charset="0"/>
                <a:ea typeface="나눔바른고딕 Light" charset="0"/>
              </a:rPr>
              <a:t>매물등록 실패,성공시 모바일쿠폰 제공(1+1)</a:t>
            </a:r>
            <a:endParaRPr lang="ko-KR" altLang="en-US" sz="12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4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나눔바른고딕 Light" charset="0"/>
                <a:ea typeface="나눔바른고딕 Light" charset="0"/>
              </a:rPr>
              <a:t>300건 상품 구매시 추가구매 </a:t>
            </a:r>
            <a:r>
              <a:rPr lang="en-US" altLang="ko-KR" sz="1200" b="0" strike="noStrike" cap="none" dirty="0" err="1" smtClean="0">
                <a:latin typeface="나눔바른고딕 Light" charset="0"/>
                <a:ea typeface="나눔바른고딕 Light" charset="0"/>
              </a:rPr>
              <a:t>무제한</a:t>
            </a:r>
            <a:r>
              <a:rPr lang="en-US" altLang="ko-KR" sz="1200" b="0" strike="noStrike" cap="none" dirty="0" smtClean="0">
                <a:latin typeface="나눔바른고딕 Light" charset="0"/>
                <a:ea typeface="나눔바른고딕 Light" charset="0"/>
              </a:rPr>
              <a:t> </a:t>
            </a:r>
            <a:r>
              <a:rPr lang="en-US" altLang="ko-KR" sz="1200" b="0" strike="noStrike" cap="none" dirty="0" err="1" smtClean="0">
                <a:latin typeface="나눔바른고딕 Light" charset="0"/>
                <a:ea typeface="나눔바른고딕 Light" charset="0"/>
              </a:rPr>
              <a:t>가능</a:t>
            </a:r>
            <a:endParaRPr lang="en-US" altLang="ko-KR" sz="12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dirty="0" smtClean="0">
                <a:latin typeface="나눔바른고딕 Light" charset="0"/>
                <a:ea typeface="나눔바른고딕 Light" charset="0"/>
              </a:rPr>
              <a:t>(</a:t>
            </a:r>
            <a:r>
              <a:rPr lang="ko-KR" altLang="en-US" sz="1200" dirty="0" smtClean="0">
                <a:latin typeface="나눔바른고딕 Light" charset="0"/>
                <a:ea typeface="나눔바른고딕 Light" charset="0"/>
              </a:rPr>
              <a:t>공동주택 </a:t>
            </a:r>
            <a:r>
              <a:rPr lang="en-US" altLang="ko-KR" sz="1200" dirty="0" smtClean="0">
                <a:latin typeface="나눔바른고딕 Light" charset="0"/>
                <a:ea typeface="나눔바른고딕 Light" charset="0"/>
              </a:rPr>
              <a:t>100</a:t>
            </a:r>
            <a:r>
              <a:rPr lang="ko-KR" altLang="en-US" sz="1200" dirty="0" smtClean="0">
                <a:latin typeface="나눔바른고딕 Light" charset="0"/>
                <a:ea typeface="나눔바른고딕 Light" charset="0"/>
              </a:rPr>
              <a:t>건 제한</a:t>
            </a:r>
            <a:r>
              <a:rPr lang="en-US" altLang="ko-KR" sz="1200" dirty="0" smtClean="0">
                <a:latin typeface="나눔바른고딕 Light" charset="0"/>
                <a:ea typeface="나눔바른고딕 Light" charset="0"/>
              </a:rPr>
              <a:t>, </a:t>
            </a:r>
            <a:r>
              <a:rPr lang="ko-KR" altLang="en-US" sz="1200" dirty="0" err="1" smtClean="0">
                <a:latin typeface="나눔바른고딕 Light" charset="0"/>
                <a:ea typeface="나눔바른고딕 Light" charset="0"/>
              </a:rPr>
              <a:t>비공동</a:t>
            </a:r>
            <a:r>
              <a:rPr lang="ko-KR" altLang="en-US" sz="1200" dirty="0" smtClean="0">
                <a:latin typeface="나눔바른고딕 Light" charset="0"/>
                <a:ea typeface="나눔바른고딕 Light" charset="0"/>
              </a:rPr>
              <a:t> 무제한</a:t>
            </a:r>
            <a:r>
              <a:rPr lang="en-US" altLang="ko-KR" sz="1200" dirty="0" smtClean="0">
                <a:latin typeface="나눔바른고딕 Light" charset="0"/>
                <a:ea typeface="나눔바른고딕 Light" charset="0"/>
              </a:rPr>
              <a:t>)</a:t>
            </a:r>
            <a:endParaRPr lang="ko-KR" altLang="en-US" sz="1200" b="0" strike="noStrike" cap="none" dirty="0" smtClean="0">
              <a:latin typeface="나눔바른고딕 Light" charset="0"/>
              <a:ea typeface="나눔바른고딕 Light" charset="0"/>
            </a:endParaRPr>
          </a:p>
        </p:txBody>
      </p:sp>
      <p:sp>
        <p:nvSpPr>
          <p:cNvPr id="27" name="TextBox 26"/>
          <p:cNvSpPr txBox="1">
            <a:spLocks/>
          </p:cNvSpPr>
          <p:nvPr/>
        </p:nvSpPr>
        <p:spPr>
          <a:xfrm>
            <a:off x="2461895" y="2639060"/>
            <a:ext cx="2115185" cy="33845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600" b="0" strike="noStrike" cap="none" dirty="0" smtClean="0">
                <a:latin typeface="맑은 고딕" charset="0"/>
                <a:ea typeface="맑은 고딕" charset="0"/>
              </a:rPr>
              <a:t>매경부동산</a:t>
            </a:r>
            <a:endParaRPr lang="ko-KR" altLang="en-US" sz="11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28" name="직사각형 27"/>
          <p:cNvSpPr>
            <a:spLocks/>
          </p:cNvSpPr>
          <p:nvPr/>
        </p:nvSpPr>
        <p:spPr>
          <a:xfrm>
            <a:off x="2944495" y="1172210"/>
            <a:ext cx="6391275" cy="46101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b="1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11월 프로모션 비교 (부동산써브/매경부동산)</a:t>
            </a:r>
            <a:endParaRPr lang="ko-KR" altLang="en-US" sz="2400" b="1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04510" y="204470"/>
            <a:ext cx="982980" cy="25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SLIDE MASTER</a:t>
            </a:r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7529830" y="2639060"/>
            <a:ext cx="2115185" cy="33845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600" b="0" strike="noStrike" cap="none" dirty="0" smtClean="0">
                <a:latin typeface="맑은 고딕" charset="0"/>
                <a:ea typeface="맑은 고딕" charset="0"/>
              </a:rPr>
              <a:t>부동산써브</a:t>
            </a:r>
            <a:endParaRPr lang="ko-KR" altLang="en-US" sz="11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6920230" y="3182620"/>
            <a:ext cx="3509010" cy="258381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1" strike="noStrike" cap="none" dirty="0" smtClean="0">
                <a:latin typeface="나눔바른고딕 Light" charset="0"/>
                <a:ea typeface="나눔바른고딕 Light" charset="0"/>
              </a:rPr>
              <a:t>네이버부동산+부동산써브+벼룩시장 노출</a:t>
            </a:r>
            <a:endParaRPr lang="ko-KR" altLang="en-US" sz="1200" b="1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1" strike="noStrike" cap="none" dirty="0" smtClean="0">
                <a:latin typeface="나눔바른고딕 Light" charset="0"/>
                <a:ea typeface="나눔바른고딕 Light" charset="0"/>
              </a:rPr>
              <a:t>원룸 현장 확인</a:t>
            </a:r>
            <a:endParaRPr lang="ko-KR" altLang="en-US" sz="1200" b="1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나눔바른고딕 Light" charset="0"/>
                <a:ea typeface="나눔바른고딕 Light" charset="0"/>
              </a:rPr>
              <a:t>30건 무료제공</a:t>
            </a:r>
            <a:endParaRPr lang="ko-KR" altLang="en-US" sz="12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나눔바른고딕 Light" charset="0"/>
                <a:ea typeface="나눔바른고딕 Light" charset="0"/>
              </a:rPr>
              <a:t>모바일v1 - 50건 무료제공</a:t>
            </a:r>
            <a:endParaRPr lang="ko-KR" altLang="en-US" sz="12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나눔바른고딕 Light" charset="0"/>
                <a:ea typeface="나눔바른고딕 Light" charset="0"/>
              </a:rPr>
              <a:t>모바일v2 - 무제한 제공</a:t>
            </a:r>
            <a:endParaRPr lang="ko-KR" altLang="en-US" sz="12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latin typeface="나눔바른고딕 Light" charset="0"/>
              <a:ea typeface="나눔바른고딕 Light" charset="0"/>
            </a:endParaRPr>
          </a:p>
          <a:p>
            <a:pPr marL="0" indent="0" algn="just" defTabSz="914400" eaLnBrk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나눔바른고딕 Light" charset="0"/>
                <a:ea typeface="나눔바른고딕 Light" charset="0"/>
              </a:rPr>
              <a:t>300건 상품 구매시 추가기간 +3개월 더</a:t>
            </a:r>
            <a:endParaRPr lang="ko-KR" altLang="en-US" sz="1200" b="0" strike="noStrike" cap="none" dirty="0" smtClean="0">
              <a:latin typeface="나눔바른고딕 Light" charset="0"/>
              <a:ea typeface="나눔바른고딕 Light" charset="0"/>
            </a:endParaRPr>
          </a:p>
        </p:txBody>
      </p:sp>
      <p:pic>
        <p:nvPicPr>
          <p:cNvPr id="34" name="그림 33" descr="C:/Users/Administrator/AppData/Roaming/PolarisOffice/ETemp/4900_8192800/fImage27187866827.gi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14="http://schemas.microsoft.com/office/powerpoint/2010/main" xmlns="" val="0"/>
              </a:ext>
            </a:extLst>
          </a:blip>
          <a:stretch>
            <a:fillRect/>
          </a:stretch>
        </p:blipFill>
        <p:spPr>
          <a:xfrm>
            <a:off x="3100070" y="2036445"/>
            <a:ext cx="814705" cy="370840"/>
          </a:xfrm>
          <a:prstGeom prst="rect">
            <a:avLst/>
          </a:prstGeom>
          <a:noFill/>
        </p:spPr>
      </p:pic>
      <p:pic>
        <p:nvPicPr>
          <p:cNvPr id="35" name="그림 34" descr="C:/Users/Administrator/AppData/Roaming/PolarisOffice/ETemp/4900_8192800/fImage30027879961.gi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:p14="http://schemas.microsoft.com/office/powerpoint/2010/main" xmlns="" val="0"/>
              </a:ext>
            </a:extLst>
          </a:blip>
          <a:stretch>
            <a:fillRect/>
          </a:stretch>
        </p:blipFill>
        <p:spPr>
          <a:xfrm>
            <a:off x="8009890" y="2037080"/>
            <a:ext cx="1149350" cy="492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41113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/>
          </p:cNvSpPr>
          <p:nvPr/>
        </p:nvSpPr>
        <p:spPr>
          <a:xfrm>
            <a:off x="4415790" y="2599690"/>
            <a:ext cx="8728075" cy="707390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b="1" strike="noStrike" cap="none" dirty="0" smtClean="0">
                <a:solidFill>
                  <a:srgbClr val="767171"/>
                </a:solidFill>
                <a:effectLst>
                  <a:glow rad="101600">
                    <a:srgbClr val="A5A5A5">
                      <a:alpha val="40035"/>
                    </a:srgbClr>
                  </a:glow>
                </a:effectLst>
                <a:latin typeface="맑은 고딕" charset="0"/>
                <a:ea typeface="맑은 고딕" charset="0"/>
              </a:rPr>
              <a:t>부동산 사이트 테스트 계정</a:t>
            </a:r>
            <a:endParaRPr lang="ko-KR" altLang="en-US" sz="4000" b="0" strike="noStrike" cap="none" dirty="0" smtClean="0">
              <a:solidFill>
                <a:srgbClr val="767171"/>
              </a:solidFill>
              <a:latin typeface="나눔스퀘어 ExtraBold" charset="0"/>
              <a:ea typeface="나눔스퀘어 ExtraBold" charset="0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1" name="직사각형 20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22" name="그룹 21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29" name="직선 연결선 28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그룹 22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24" name="TextBox 23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5" name="TextBox 24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6" name="TextBox 25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7" name="TextBox 26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8" name="TextBox 27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32" name="TextBox 31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33" name="그림 32" descr="C:/Users/Administrator/AppData/Roaming/PolarisOffice/ETemp/4900_8192800/fImage191903877491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355" y="958215"/>
            <a:ext cx="5375910" cy="58832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>
            <a:spLocks/>
          </p:cNvSpPr>
          <p:nvPr/>
        </p:nvSpPr>
        <p:spPr>
          <a:xfrm>
            <a:off x="3584575" y="1866900"/>
            <a:ext cx="2407920" cy="4648835"/>
          </a:xfrm>
          <a:prstGeom prst="rect">
            <a:avLst/>
          </a:prstGeom>
          <a:solidFill>
            <a:schemeClr val="bg1"/>
          </a:solidFill>
          <a:ln w="3175" cap="flat" cmpd="sng">
            <a:solidFill>
              <a:schemeClr val="bg1">
                <a:lumMod val="95000"/>
                <a:alpha val="100000"/>
              </a:schemeClr>
            </a:solidFill>
            <a:prstDash val="solid"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ID: ribo1.ribo2  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담당자코드 : 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biz-pjjh0305</a:t>
            </a:r>
            <a:b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</a:b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ID: ribo1.ribo2  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PW: 1234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직사각형 3"/>
          <p:cNvSpPr>
            <a:spLocks/>
          </p:cNvSpPr>
          <p:nvPr/>
        </p:nvSpPr>
        <p:spPr>
          <a:xfrm>
            <a:off x="6235700" y="1866900"/>
            <a:ext cx="2407920" cy="464883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95000"/>
                <a:alpha val="100000"/>
              </a:schemeClr>
            </a:solidFill>
            <a:prstDash val="solid"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ID : testpc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PW : 7300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923020" y="1866900"/>
            <a:ext cx="2407920" cy="464883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ID: serveall@naver.com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PW: a123456#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직사각형 5"/>
          <p:cNvSpPr>
            <a:spLocks/>
          </p:cNvSpPr>
          <p:nvPr/>
        </p:nvSpPr>
        <p:spPr>
          <a:xfrm>
            <a:off x="879475" y="1866900"/>
            <a:ext cx="2407920" cy="464883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95000"/>
                <a:alpha val="100000"/>
              </a:schemeClr>
            </a:solidFill>
            <a:prstDash val="solid"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?114 어드민계정-계약시 계약서 작성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어드민계정 : outlink.r1?114 어드민계정-계약시 계약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어드민계정 : outlink.r114.co.kr 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ID: pjjh0305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PW: pjjh030514.co.kr 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ID: pjjh0305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PW: pjjh0305</a:t>
            </a: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10" name="타원 9"/>
          <p:cNvSpPr>
            <a:spLocks/>
          </p:cNvSpPr>
          <p:nvPr/>
        </p:nvSpPr>
        <p:spPr>
          <a:xfrm>
            <a:off x="9358630" y="2115185"/>
            <a:ext cx="1536065" cy="1451610"/>
          </a:xfrm>
          <a:prstGeom prst="ellipse">
            <a:avLst/>
          </a:prstGeom>
          <a:noFill/>
          <a:ln w="12700" cap="flat" cmpd="sng">
            <a:solidFill>
              <a:schemeClr val="tx1">
                <a:lumMod val="50000"/>
                <a:lumOff val="50000"/>
                <a:alpha val="10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179705" y="467995"/>
            <a:ext cx="11834495" cy="491490"/>
            <a:chOff x="179705" y="467995"/>
            <a:chExt cx="11834495" cy="491490"/>
          </a:xfrm>
        </p:grpSpPr>
        <p:sp>
          <p:nvSpPr>
            <p:cNvPr id="12" name="직사각형 11"/>
            <p:cNvSpPr/>
            <p:nvPr/>
          </p:nvSpPr>
          <p:spPr>
            <a:xfrm>
              <a:off x="179705" y="467995"/>
              <a:ext cx="11834495" cy="491490"/>
            </a:xfrm>
            <a:prstGeom prst="rect">
              <a:avLst/>
            </a:prstGeom>
            <a:solidFill>
              <a:srgbClr val="0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420370" y="636270"/>
              <a:ext cx="252095" cy="154305"/>
              <a:chOff x="420370" y="636270"/>
              <a:chExt cx="252095" cy="154305"/>
            </a:xfrm>
          </p:grpSpPr>
          <p:cxnSp>
            <p:nvCxnSpPr>
              <p:cNvPr id="20" name="직선 연결선 19"/>
              <p:cNvCxnSpPr/>
              <p:nvPr/>
            </p:nvCxnSpPr>
            <p:spPr>
              <a:xfrm>
                <a:off x="420370" y="636270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연결선 20"/>
              <p:cNvCxnSpPr/>
              <p:nvPr/>
            </p:nvCxnSpPr>
            <p:spPr>
              <a:xfrm>
                <a:off x="420370" y="713740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/>
              <p:cNvCxnSpPr/>
              <p:nvPr/>
            </p:nvCxnSpPr>
            <p:spPr>
              <a:xfrm>
                <a:off x="420370" y="790575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그룹 13"/>
            <p:cNvGrpSpPr/>
            <p:nvPr/>
          </p:nvGrpSpPr>
          <p:grpSpPr>
            <a:xfrm>
              <a:off x="1692910" y="567690"/>
              <a:ext cx="8808720" cy="220345"/>
              <a:chOff x="1692910" y="567690"/>
              <a:chExt cx="8808720" cy="220345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3425190" y="567690"/>
                <a:ext cx="8940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CONTENTS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778000" y="567690"/>
                <a:ext cx="5384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HOME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407025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1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430770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2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9453880" y="567690"/>
                <a:ext cx="982980" cy="220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Noto Sans CJK KR Medium" panose="020B0600000000000000" pitchFamily="34" charset="-127"/>
                    <a:ea typeface="Noto Sans CJK KR Medium" panose="020B0600000000000000" pitchFamily="34" charset="-127"/>
                    <a:cs typeface="Open Sans Light" panose="020B0306030504020204" pitchFamily="34" charset="0"/>
                  </a:rPr>
                  <a:t>SUBJECT 3</a:t>
                </a:r>
                <a:endParaRPr lang="ko-KR" altLang="en-US" sz="1400" dirty="0">
                  <a:solidFill>
                    <a:schemeClr val="bg1"/>
                  </a:solidFill>
                  <a:latin typeface="Noto Sans CJK KR Medium" panose="020B0600000000000000" pitchFamily="34" charset="-127"/>
                  <a:ea typeface="Noto Sans CJK KR Medium" panose="020B0600000000000000" pitchFamily="34" charset="-127"/>
                  <a:cs typeface="Open Sans Light" panose="020B0306030504020204" pitchFamily="34" charset="0"/>
                </a:endParaRPr>
              </a:p>
            </p:txBody>
          </p:sp>
        </p:grpSp>
      </p:grpSp>
      <p:sp>
        <p:nvSpPr>
          <p:cNvPr id="25" name="직사각형 24"/>
          <p:cNvSpPr>
            <a:spLocks/>
          </p:cNvSpPr>
          <p:nvPr/>
        </p:nvSpPr>
        <p:spPr>
          <a:xfrm>
            <a:off x="4500880" y="1207135"/>
            <a:ext cx="3278505" cy="522604"/>
          </a:xfrm>
          <a:prstGeom prst="rect">
            <a:avLst/>
          </a:prstGeom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i="1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부동산 테스트 계정</a:t>
            </a:r>
            <a:endParaRPr lang="ko-KR" altLang="en-US" sz="2800" b="1" i="1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04510" y="204470"/>
            <a:ext cx="982980" cy="25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SLIDE MASTER</a:t>
            </a:r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3" name="그림 32" descr="C:/Users/Administrator/AppData/Roaming/PolarisOffice/ETemp/4900_8192800/fImage10358212995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14="http://schemas.microsoft.com/office/powerpoint/2010/main" xmlns="" val="0"/>
              </a:ext>
            </a:extLst>
          </a:blip>
          <a:stretch>
            <a:fillRect/>
          </a:stretch>
        </p:blipFill>
        <p:spPr>
          <a:xfrm>
            <a:off x="1460500" y="2585085"/>
            <a:ext cx="1200785" cy="467360"/>
          </a:xfrm>
          <a:prstGeom prst="rect">
            <a:avLst/>
          </a:prstGeom>
          <a:noFill/>
        </p:spPr>
      </p:pic>
      <p:pic>
        <p:nvPicPr>
          <p:cNvPr id="34" name="그림 33" descr="C:/Users/Administrator/AppData/Roaming/PolarisOffice/ETemp/4900_8192800/fImage27188221942.gi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:p14="http://schemas.microsoft.com/office/powerpoint/2010/main" xmlns="" val="0"/>
              </a:ext>
            </a:extLst>
          </a:blip>
          <a:stretch>
            <a:fillRect/>
          </a:stretch>
        </p:blipFill>
        <p:spPr>
          <a:xfrm>
            <a:off x="4445000" y="2585720"/>
            <a:ext cx="814705" cy="370840"/>
          </a:xfrm>
          <a:prstGeom prst="rect">
            <a:avLst/>
          </a:prstGeom>
          <a:noFill/>
        </p:spPr>
      </p:pic>
      <p:pic>
        <p:nvPicPr>
          <p:cNvPr id="35" name="그림 34" descr="C:/Users/Administrator/AppData/Roaming/PolarisOffice/ETemp/4900_8192800/fImage30028234827.gif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:p14="http://schemas.microsoft.com/office/powerpoint/2010/main" xmlns="" val="0"/>
              </a:ext>
            </a:extLst>
          </a:blip>
          <a:stretch>
            <a:fillRect/>
          </a:stretch>
        </p:blipFill>
        <p:spPr>
          <a:xfrm>
            <a:off x="6868160" y="2515235"/>
            <a:ext cx="1149350" cy="492760"/>
          </a:xfrm>
          <a:prstGeom prst="rect">
            <a:avLst/>
          </a:prstGeom>
          <a:noFill/>
        </p:spPr>
      </p:pic>
      <p:pic>
        <p:nvPicPr>
          <p:cNvPr id="36" name="그림 35" descr="C:/Users/Administrator/AppData/Roaming/PolarisOffice/ETemp/4900_8192800/fImage18578265436.jpe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:p14="http://schemas.microsoft.com/office/powerpoint/2010/main" xmlns="" val="0"/>
              </a:ext>
            </a:extLst>
          </a:blip>
          <a:stretch>
            <a:fillRect/>
          </a:stretch>
        </p:blipFill>
        <p:spPr>
          <a:xfrm>
            <a:off x="9717405" y="2378075"/>
            <a:ext cx="810260" cy="810260"/>
          </a:xfrm>
          <a:prstGeom prst="rect">
            <a:avLst/>
          </a:prstGeom>
          <a:noFill/>
        </p:spPr>
      </p:pic>
      <p:sp>
        <p:nvSpPr>
          <p:cNvPr id="37" name="타원 36"/>
          <p:cNvSpPr>
            <a:spLocks/>
          </p:cNvSpPr>
          <p:nvPr/>
        </p:nvSpPr>
        <p:spPr>
          <a:xfrm>
            <a:off x="6678295" y="2089785"/>
            <a:ext cx="1536065" cy="1451610"/>
          </a:xfrm>
          <a:prstGeom prst="ellipse">
            <a:avLst/>
          </a:prstGeom>
          <a:noFill/>
          <a:ln w="12700" cap="flat" cmpd="sng">
            <a:solidFill>
              <a:schemeClr val="tx1">
                <a:lumMod val="50000"/>
                <a:lumOff val="50000"/>
                <a:alpha val="10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38" name="타원 37"/>
          <p:cNvSpPr>
            <a:spLocks/>
          </p:cNvSpPr>
          <p:nvPr/>
        </p:nvSpPr>
        <p:spPr>
          <a:xfrm>
            <a:off x="4059555" y="2091055"/>
            <a:ext cx="1536065" cy="1451610"/>
          </a:xfrm>
          <a:prstGeom prst="ellipse">
            <a:avLst/>
          </a:prstGeom>
          <a:noFill/>
          <a:ln w="12700" cap="flat" cmpd="sng">
            <a:solidFill>
              <a:schemeClr val="tx1">
                <a:lumMod val="50000"/>
                <a:lumOff val="50000"/>
                <a:alpha val="10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39" name="타원 38"/>
          <p:cNvSpPr>
            <a:spLocks/>
          </p:cNvSpPr>
          <p:nvPr/>
        </p:nvSpPr>
        <p:spPr>
          <a:xfrm>
            <a:off x="1282065" y="2100580"/>
            <a:ext cx="1536065" cy="1451610"/>
          </a:xfrm>
          <a:prstGeom prst="ellipse">
            <a:avLst/>
          </a:prstGeom>
          <a:noFill/>
          <a:ln w="12700" cap="flat" cmpd="sng">
            <a:solidFill>
              <a:schemeClr val="tx1">
                <a:lumMod val="50000"/>
                <a:lumOff val="50000"/>
                <a:alpha val="10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573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>
            <a:spLocks/>
          </p:cNvSpPr>
          <p:nvPr/>
        </p:nvSpPr>
        <p:spPr>
          <a:xfrm>
            <a:off x="879475" y="1866900"/>
            <a:ext cx="2407920" cy="464883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95000"/>
                <a:alpha val="100000"/>
              </a:schemeClr>
            </a:solidFill>
            <a:prstDash val="solid"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?114 어드민계정-계약시 계약서 작성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어드민계정 : outlink.r1?114 어드민계정-계약시 계약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블로그계정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아이디 홍희5537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비번 홍희7635*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네이버 테스트계정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m8832228 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n8832228*</a:t>
            </a: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600" b="0" strike="noStrike" cap="none" dirty="0" smtClean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12" name="직사각형 11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20" name="직선 연결선 19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연결선 20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그룹 13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15" name="TextBox 14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16" name="TextBox 15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17" name="TextBox 16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18" name="TextBox 17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19" name="TextBox 18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25" name="직사각형 24"/>
          <p:cNvSpPr>
            <a:spLocks/>
          </p:cNvSpPr>
          <p:nvPr/>
        </p:nvSpPr>
        <p:spPr>
          <a:xfrm>
            <a:off x="4226560" y="1145540"/>
            <a:ext cx="3278505" cy="522604"/>
          </a:xfrm>
          <a:prstGeom prst="rect">
            <a:avLst/>
          </a:prstGeom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800" b="1" i="1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부동산 테스트 계정</a:t>
            </a:r>
            <a:endParaRPr lang="ko-KR" altLang="en-US" sz="2800" b="1" i="1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sp>
        <p:nvSpPr>
          <p:cNvPr id="39" name="타원 38"/>
          <p:cNvSpPr>
            <a:spLocks/>
          </p:cNvSpPr>
          <p:nvPr/>
        </p:nvSpPr>
        <p:spPr>
          <a:xfrm>
            <a:off x="1282065" y="2100580"/>
            <a:ext cx="1536065" cy="1451610"/>
          </a:xfrm>
          <a:prstGeom prst="ellipse">
            <a:avLst/>
          </a:prstGeom>
          <a:noFill/>
          <a:ln w="12700" cap="flat" cmpd="sng">
            <a:solidFill>
              <a:schemeClr val="tx1">
                <a:lumMod val="50000"/>
                <a:lumOff val="50000"/>
                <a:alpha val="10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pic>
        <p:nvPicPr>
          <p:cNvPr id="40" name="그림 39" descr="C:/Users/Administrator/AppData/Roaming/PolarisOffice/ETemp/4900_8192800/fImage166701856239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2710" y="2587625"/>
            <a:ext cx="1407160" cy="386715"/>
          </a:xfrm>
          <a:prstGeom prst="rect">
            <a:avLst/>
          </a:prstGeom>
          <a:noFill/>
        </p:spPr>
      </p:pic>
      <p:grpSp>
        <p:nvGrpSpPr>
          <p:cNvPr id="43" name="그룹 42"/>
          <p:cNvGrpSpPr/>
          <p:nvPr/>
        </p:nvGrpSpPr>
        <p:grpSpPr>
          <a:xfrm>
            <a:off x="4611370" y="1920240"/>
            <a:ext cx="2407920" cy="4648835"/>
            <a:chOff x="4611370" y="1920240"/>
            <a:chExt cx="2407920" cy="4648835"/>
          </a:xfrm>
        </p:grpSpPr>
        <p:sp>
          <p:nvSpPr>
            <p:cNvPr id="3" name="직사각형 2"/>
            <p:cNvSpPr>
              <a:spLocks/>
            </p:cNvSpPr>
            <p:nvPr/>
          </p:nvSpPr>
          <p:spPr>
            <a:xfrm>
              <a:off x="4611370" y="1920240"/>
              <a:ext cx="2407920" cy="4648835"/>
            </a:xfrm>
            <a:prstGeom prst="rect">
              <a:avLst/>
            </a:prstGeom>
            <a:solidFill>
              <a:schemeClr val="bg1"/>
            </a:solidFill>
            <a:ln w="3175" cap="flat" cmpd="sng">
              <a:solidFill>
                <a:schemeClr val="bg1">
                  <a:lumMod val="95000"/>
                  <a:alpha val="100000"/>
                </a:schemeClr>
              </a:solidFill>
              <a:prstDash val="solid"/>
            </a:ln>
            <a:effectLst>
              <a:outerShdw blurRad="50800" dist="38100" dir="5400000" algn="t" rotWithShape="0">
                <a:srgbClr val="000000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ko-KR" sz="1800" b="0" strike="noStrike" cap="none" dirty="0" smtClean="0">
                  <a:latin typeface="맑은 고딕" charset="0"/>
                  <a:ea typeface="맑은 고딕" charset="0"/>
                </a:rPr>
                <a:t>ID: ribo1.ribo2  </a:t>
              </a: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ko-KR" sz="1800" b="0" strike="noStrike" cap="none" dirty="0" smtClean="0">
                  <a:solidFill>
                    <a:schemeClr val="tx1"/>
                  </a:solidFill>
                  <a:latin typeface="맑은 고딕" charset="0"/>
                  <a:ea typeface="맑은 고딕" charset="0"/>
                </a:rPr>
                <a:t>부동산5537</a:t>
              </a: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ko-KR" sz="1800" b="0" strike="noStrike" cap="none" dirty="0" smtClean="0">
                  <a:solidFill>
                    <a:schemeClr val="tx1"/>
                  </a:solidFill>
                  <a:latin typeface="맑은 고딕" charset="0"/>
                  <a:ea typeface="맑은 고딕" charset="0"/>
                </a:rPr>
                <a:t>광고인7635</a:t>
              </a: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ko-KR" sz="1800" b="0" strike="noStrike" cap="none" dirty="0" smtClean="0">
                  <a:solidFill>
                    <a:schemeClr val="tx1"/>
                  </a:solidFill>
                  <a:latin typeface="맑은 고딕" charset="0"/>
                  <a:ea typeface="맑은 고딕" charset="0"/>
                </a:rPr>
                <a:t>(소장님 다음계정) m5259090 / n5259090</a:t>
              </a:r>
              <a:endParaRPr lang="ko-KR" altLang="en-US" sz="16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</p:txBody>
        </p:sp>
        <p:sp>
          <p:nvSpPr>
            <p:cNvPr id="38" name="타원 37"/>
            <p:cNvSpPr>
              <a:spLocks/>
            </p:cNvSpPr>
            <p:nvPr/>
          </p:nvSpPr>
          <p:spPr>
            <a:xfrm>
              <a:off x="5086350" y="2144395"/>
              <a:ext cx="1536065" cy="145161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  <a:alpha val="100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pic>
          <p:nvPicPr>
            <p:cNvPr id="41" name="그림 40" descr="C:/Users/Administrator/AppData/Roaming/PolarisOffice/ETemp/4900_8192800/fImage110658574604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256530" y="2534285"/>
              <a:ext cx="1115695" cy="643255"/>
            </a:xfrm>
            <a:prstGeom prst="rect">
              <a:avLst/>
            </a:prstGeom>
            <a:noFill/>
          </p:spPr>
        </p:pic>
      </p:grpSp>
      <p:grpSp>
        <p:nvGrpSpPr>
          <p:cNvPr id="44" name="그룹 43"/>
          <p:cNvGrpSpPr/>
          <p:nvPr/>
        </p:nvGrpSpPr>
        <p:grpSpPr>
          <a:xfrm>
            <a:off x="8456930" y="1866900"/>
            <a:ext cx="2407920" cy="4648835"/>
            <a:chOff x="8456930" y="1866900"/>
            <a:chExt cx="2407920" cy="4648835"/>
          </a:xfrm>
        </p:grpSpPr>
        <p:sp>
          <p:nvSpPr>
            <p:cNvPr id="4" name="직사각형 3"/>
            <p:cNvSpPr>
              <a:spLocks/>
            </p:cNvSpPr>
            <p:nvPr/>
          </p:nvSpPr>
          <p:spPr>
            <a:xfrm>
              <a:off x="8456930" y="1866900"/>
              <a:ext cx="2407920" cy="46488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>
              <a:solidFill>
                <a:schemeClr val="bg1">
                  <a:lumMod val="95000"/>
                  <a:alpha val="100000"/>
                </a:schemeClr>
              </a:solidFill>
              <a:prstDash val="solid"/>
            </a:ln>
            <a:effectLst>
              <a:outerShdw blurRad="50800" dist="38100" dir="5400000" algn="t" rotWithShape="0">
                <a:srgbClr val="000000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ko-KR" sz="1800" b="0" strike="noStrike" cap="none" dirty="0" smtClean="0">
                  <a:solidFill>
                    <a:schemeClr val="tx1"/>
                  </a:solidFill>
                  <a:latin typeface="맑은 고딕" charset="0"/>
                  <a:ea typeface="맑은 고딕" charset="0"/>
                </a:rPr>
                <a:t>ID : 1800-3844</a:t>
              </a: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ko-KR" sz="1800" b="0" strike="noStrike" cap="none" dirty="0" smtClean="0">
                  <a:solidFill>
                    <a:schemeClr val="tx1"/>
                  </a:solidFill>
                  <a:latin typeface="맑은 고딕" charset="0"/>
                  <a:ea typeface="맑은 고딕" charset="0"/>
                </a:rPr>
                <a:t>PW : 1800-3844</a:t>
              </a:r>
              <a:endParaRPr lang="ko-KR" altLang="en-US" sz="1800" b="0" strike="noStrike" cap="none" dirty="0" smtClean="0">
                <a:solidFill>
                  <a:schemeClr val="tx1"/>
                </a:solidFill>
                <a:latin typeface="맑은 고딕" charset="0"/>
                <a:ea typeface="맑은 고딕" charset="0"/>
              </a:endParaRPr>
            </a:p>
          </p:txBody>
        </p:sp>
        <p:sp>
          <p:nvSpPr>
            <p:cNvPr id="37" name="타원 36"/>
            <p:cNvSpPr>
              <a:spLocks/>
            </p:cNvSpPr>
            <p:nvPr/>
          </p:nvSpPr>
          <p:spPr>
            <a:xfrm>
              <a:off x="8899525" y="2089785"/>
              <a:ext cx="1536065" cy="145161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  <a:alpha val="100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pic>
          <p:nvPicPr>
            <p:cNvPr id="42" name="그림 41" descr="C:/Users/Administrator/AppData/Roaming/PolarisOffice/ETemp/4900_8192800/fImage217878583902.pn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84615" y="2610485"/>
              <a:ext cx="1369695" cy="38163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/>
          </p:cNvSpPr>
          <p:nvPr/>
        </p:nvSpPr>
        <p:spPr>
          <a:xfrm>
            <a:off x="4415790" y="2599690"/>
            <a:ext cx="8728075" cy="707390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ko-KR" altLang="en-US" sz="4000" b="1" dirty="0" err="1" smtClean="0">
                <a:solidFill>
                  <a:srgbClr val="767171"/>
                </a:solidFill>
                <a:effectLst>
                  <a:glow rad="101600">
                    <a:srgbClr val="A5A5A5">
                      <a:alpha val="40035"/>
                    </a:srgbClr>
                  </a:glow>
                </a:effectLst>
                <a:latin typeface="맑은 고딕" charset="0"/>
                <a:ea typeface="맑은 고딕" charset="0"/>
              </a:rPr>
              <a:t>알터</a:t>
            </a:r>
            <a:r>
              <a:rPr lang="ko-KR" altLang="en-US" sz="4000" b="1" dirty="0" smtClean="0">
                <a:solidFill>
                  <a:srgbClr val="767171"/>
                </a:solidFill>
                <a:effectLst>
                  <a:glow rad="101600">
                    <a:srgbClr val="A5A5A5">
                      <a:alpha val="40035"/>
                    </a:srgbClr>
                  </a:glow>
                </a:effectLst>
                <a:latin typeface="맑은 고딕" charset="0"/>
                <a:ea typeface="맑은 고딕" charset="0"/>
              </a:rPr>
              <a:t> 만기업소 뽑는 방법</a:t>
            </a:r>
            <a:endParaRPr lang="ko-KR" altLang="en-US" sz="4000" b="0" strike="noStrike" cap="none" dirty="0" smtClean="0">
              <a:solidFill>
                <a:srgbClr val="767171"/>
              </a:solidFill>
              <a:latin typeface="나눔스퀘어 ExtraBold" charset="0"/>
              <a:ea typeface="나눔스퀘어 ExtraBold" charset="0"/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1" name="직사각형 20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3" name="그룹 21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29" name="직선 연결선 28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그룹 22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24" name="TextBox 23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5" name="TextBox 24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6" name="TextBox 25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7" name="TextBox 26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28" name="TextBox 27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32" name="TextBox 31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33" name="그림 32" descr="C:/Users/Administrator/AppData/Roaming/PolarisOffice/ETemp/4900_8192800/fImage191903877491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355" y="958215"/>
            <a:ext cx="5375910" cy="58832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6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8" name="직사각형 27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3" name="그룹 28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36" name="직선 연결선 35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그룹 29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31" name="TextBox 30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2" name="TextBox 31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3" name="TextBox 32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4" name="TextBox 33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5" name="TextBox 34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40" name="TextBox 39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5" name="그림 4" descr="C:/Users/Administrator/AppData/Roaming/PolarisOffice/ETemp/4900_8192800/image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39850" y="1216660"/>
            <a:ext cx="8895080" cy="5574665"/>
          </a:xfrm>
          <a:prstGeom prst="rect">
            <a:avLst/>
          </a:prstGeom>
          <a:noFill/>
        </p:spPr>
      </p:pic>
      <p:pic>
        <p:nvPicPr>
          <p:cNvPr id="17" name="그림 16" descr="1111111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37415" y="1520455"/>
            <a:ext cx="8240232" cy="37745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6"/>
          <p:cNvGrpSpPr/>
          <p:nvPr/>
        </p:nvGrpSpPr>
        <p:grpSpPr>
          <a:xfrm>
            <a:off x="179705" y="467995"/>
            <a:ext cx="11835130" cy="492125"/>
            <a:chOff x="179705" y="467995"/>
            <a:chExt cx="11835130" cy="492125"/>
          </a:xfrm>
        </p:grpSpPr>
        <p:sp>
          <p:nvSpPr>
            <p:cNvPr id="28" name="직사각형 27"/>
            <p:cNvSpPr>
              <a:spLocks/>
            </p:cNvSpPr>
            <p:nvPr/>
          </p:nvSpPr>
          <p:spPr>
            <a:xfrm>
              <a:off x="179705" y="467995"/>
              <a:ext cx="11835130" cy="492125"/>
            </a:xfrm>
            <a:prstGeom prst="rect">
              <a:avLst/>
            </a:prstGeom>
            <a:solidFill>
              <a:srgbClr val="000000">
                <a:alpha val="60052"/>
              </a:srgbClr>
            </a:solidFill>
            <a:ln w="0">
              <a:noFill/>
              <a:prstDash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ctr" defTabSz="914400" eaLnBrk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 b="0" strike="noStrike" cap="none" dirty="0" smtClean="0">
                <a:latin typeface="맑은 고딕" charset="0"/>
                <a:ea typeface="맑은 고딕" charset="0"/>
              </a:endParaRPr>
            </a:p>
          </p:txBody>
        </p:sp>
        <p:grpSp>
          <p:nvGrpSpPr>
            <p:cNvPr id="3" name="그룹 28"/>
            <p:cNvGrpSpPr/>
            <p:nvPr/>
          </p:nvGrpSpPr>
          <p:grpSpPr>
            <a:xfrm>
              <a:off x="420370" y="636270"/>
              <a:ext cx="252730" cy="154940"/>
              <a:chOff x="420370" y="636270"/>
              <a:chExt cx="252730" cy="154940"/>
            </a:xfrm>
          </p:grpSpPr>
          <p:cxnSp>
            <p:nvCxnSpPr>
              <p:cNvPr id="36" name="직선 연결선 35"/>
              <p:cNvCxnSpPr/>
              <p:nvPr/>
            </p:nvCxnSpPr>
            <p:spPr>
              <a:xfrm>
                <a:off x="420370" y="63627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20370" y="713740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20370" y="790575"/>
                <a:ext cx="252730" cy="635"/>
              </a:xfrm>
              <a:prstGeom prst="line">
                <a:avLst/>
              </a:prstGeom>
              <a:ln w="38100" cap="rnd" cmpd="sng">
                <a:solidFill>
                  <a:schemeClr val="bg1">
                    <a:alpha val="10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그룹 29"/>
            <p:cNvGrpSpPr/>
            <p:nvPr/>
          </p:nvGrpSpPr>
          <p:grpSpPr>
            <a:xfrm>
              <a:off x="1692910" y="567690"/>
              <a:ext cx="8809355" cy="220980"/>
              <a:chOff x="1692910" y="567690"/>
              <a:chExt cx="8809355" cy="220980"/>
            </a:xfrm>
          </p:grpSpPr>
          <p:sp>
            <p:nvSpPr>
              <p:cNvPr id="31" name="TextBox 30"/>
              <p:cNvSpPr txBox="1">
                <a:spLocks/>
              </p:cNvSpPr>
              <p:nvPr/>
            </p:nvSpPr>
            <p:spPr>
              <a:xfrm>
                <a:off x="3425190" y="567690"/>
                <a:ext cx="8947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CONTENTS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2" name="TextBox 31"/>
              <p:cNvSpPr txBox="1">
                <a:spLocks/>
              </p:cNvSpPr>
              <p:nvPr/>
            </p:nvSpPr>
            <p:spPr>
              <a:xfrm>
                <a:off x="1778000" y="567690"/>
                <a:ext cx="5391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HOME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3" name="TextBox 32"/>
              <p:cNvSpPr txBox="1">
                <a:spLocks/>
              </p:cNvSpPr>
              <p:nvPr/>
            </p:nvSpPr>
            <p:spPr>
              <a:xfrm>
                <a:off x="5407025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1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4" name="TextBox 33"/>
              <p:cNvSpPr txBox="1">
                <a:spLocks/>
              </p:cNvSpPr>
              <p:nvPr/>
            </p:nvSpPr>
            <p:spPr>
              <a:xfrm>
                <a:off x="743077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2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  <p:sp>
            <p:nvSpPr>
              <p:cNvPr id="35" name="TextBox 34"/>
              <p:cNvSpPr txBox="1">
                <a:spLocks/>
              </p:cNvSpPr>
              <p:nvPr/>
            </p:nvSpPr>
            <p:spPr>
              <a:xfrm>
                <a:off x="9453880" y="567690"/>
                <a:ext cx="983615" cy="220980"/>
              </a:xfrm>
              <a:prstGeom prst="rect">
                <a:avLst/>
              </a:prstGeom>
              <a:noFill/>
            </p:spPr>
            <p:txBody>
              <a:bodyPr vert="horz" wrap="none" lIns="91440" tIns="45720" rIns="91440" bIns="45720" anchor="t">
                <a:spAutoFit/>
              </a:bodyPr>
              <a:lstStyle/>
              <a:p>
                <a:pPr marL="0" indent="0" algn="ctr" defTabSz="914400" eaLnBrk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ko-KR" sz="1400" b="0" strike="noStrike" cap="none" dirty="0" smtClean="0">
                    <a:solidFill>
                      <a:schemeClr val="bg1"/>
                    </a:solidFill>
                    <a:latin typeface="Noto Sans CJK KR Medium" charset="0"/>
                    <a:ea typeface="Noto Sans CJK KR Medium" charset="0"/>
                  </a:rPr>
                  <a:t>SUBJECT 3</a:t>
                </a:r>
                <a:endParaRPr lang="ko-KR" altLang="en-US" sz="1400" b="0" strike="noStrike" cap="none" dirty="0" smtClean="0">
                  <a:solidFill>
                    <a:schemeClr val="bg1"/>
                  </a:solidFill>
                  <a:latin typeface="Noto Sans CJK KR Medium" charset="0"/>
                  <a:ea typeface="Noto Sans CJK KR Medium" charset="0"/>
                </a:endParaRPr>
              </a:p>
            </p:txBody>
          </p:sp>
        </p:grpSp>
      </p:grpSp>
      <p:sp>
        <p:nvSpPr>
          <p:cNvPr id="40" name="TextBox 39"/>
          <p:cNvSpPr txBox="1">
            <a:spLocks/>
          </p:cNvSpPr>
          <p:nvPr/>
        </p:nvSpPr>
        <p:spPr>
          <a:xfrm>
            <a:off x="5604510" y="204470"/>
            <a:ext cx="983615" cy="254635"/>
          </a:xfrm>
          <a:prstGeom prst="rect">
            <a:avLst/>
          </a:prstGeom>
          <a:noFill/>
        </p:spPr>
        <p:txBody>
          <a:bodyPr vert="horz" wrap="none" lIns="91440" tIns="45720" rIns="91440" bIns="45720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050" b="0" strike="noStrike" cap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charset="0"/>
                <a:ea typeface="나눔바른고딕" charset="0"/>
              </a:rPr>
              <a:t>SLIDE MASTER</a:t>
            </a:r>
            <a:endParaRPr lang="ko-KR" altLang="en-US" sz="1050" b="0" strike="noStrike" cap="none" dirty="0" smtClean="0">
              <a:solidFill>
                <a:schemeClr val="tx1">
                  <a:lumMod val="50000"/>
                  <a:lumOff val="50000"/>
                </a:schemeClr>
              </a:solidFill>
              <a:latin typeface="나눔바른고딕" charset="0"/>
              <a:ea typeface="나눔바른고딕" charset="0"/>
            </a:endParaRPr>
          </a:p>
        </p:txBody>
      </p:sp>
      <p:pic>
        <p:nvPicPr>
          <p:cNvPr id="5" name="그림 4" descr="C:/Users/Administrator/AppData/Roaming/PolarisOffice/ETemp/4900_8192800/image4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39850" y="1216660"/>
            <a:ext cx="8895080" cy="5574665"/>
          </a:xfrm>
          <a:prstGeom prst="rect">
            <a:avLst/>
          </a:prstGeom>
          <a:noFill/>
        </p:spPr>
      </p:pic>
      <p:pic>
        <p:nvPicPr>
          <p:cNvPr id="18" name="bandicam 2018-11-19 08-45-59-689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616150" y="1488559"/>
            <a:ext cx="8304028" cy="36150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5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 descr="C:/Users/Administrator/AppData/Roaming/PolarisOffice/ETemp/4900_8192800/image7.png"/>
          <p:cNvPicPr>
            <a:picLocks noGrp="1" noChangeAspect="1"/>
          </p:cNvPicPr>
          <p:nvPr>
            <p:ph type="pic" idx="13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:p14="http://schemas.microsoft.com/office/powerpoint/2010/main" xmlns="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:p14="http://schemas.microsoft.com/office/powerpoint/2010/main" xmlns="" val="0"/>
              </a:ext>
            </a:extLst>
          </a:blip>
          <a:srcRect t="8893" b="8893"/>
          <a:stretch>
            <a:fillRect/>
          </a:stretch>
        </p:blipFill>
        <p:spPr>
          <a:xfrm>
            <a:off x="182880" y="468630"/>
            <a:ext cx="11835130" cy="6487160"/>
          </a:xfrm>
          <a:prstGeom prst="rect">
            <a:avLst/>
          </a:prstGeom>
          <a:noFill/>
        </p:spPr>
      </p:pic>
      <p:grpSp>
        <p:nvGrpSpPr>
          <p:cNvPr id="29" name="그룹 28"/>
          <p:cNvGrpSpPr/>
          <p:nvPr/>
        </p:nvGrpSpPr>
        <p:grpSpPr>
          <a:xfrm>
            <a:off x="179705" y="467995"/>
            <a:ext cx="11834495" cy="491490"/>
            <a:chOff x="179705" y="467995"/>
            <a:chExt cx="11834495" cy="491490"/>
          </a:xfrm>
        </p:grpSpPr>
        <p:sp>
          <p:nvSpPr>
            <p:cNvPr id="30" name="직사각형 29"/>
            <p:cNvSpPr/>
            <p:nvPr/>
          </p:nvSpPr>
          <p:spPr>
            <a:xfrm>
              <a:off x="179705" y="467995"/>
              <a:ext cx="11834495" cy="491490"/>
            </a:xfrm>
            <a:prstGeom prst="rect">
              <a:avLst/>
            </a:prstGeom>
            <a:solidFill>
              <a:srgbClr val="0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바른고딕 Light" panose="020B0603020101020101" pitchFamily="50" charset="-127"/>
                <a:ea typeface="나눔바른고딕 Light" panose="020B0603020101020101" pitchFamily="50" charset="-127"/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420370" y="636270"/>
              <a:ext cx="252095" cy="154305"/>
              <a:chOff x="420370" y="636270"/>
              <a:chExt cx="252095" cy="154305"/>
            </a:xfrm>
          </p:grpSpPr>
          <p:cxnSp>
            <p:nvCxnSpPr>
              <p:cNvPr id="38" name="직선 연결선 37"/>
              <p:cNvCxnSpPr/>
              <p:nvPr/>
            </p:nvCxnSpPr>
            <p:spPr>
              <a:xfrm>
                <a:off x="420370" y="636270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/>
              <p:cNvCxnSpPr/>
              <p:nvPr/>
            </p:nvCxnSpPr>
            <p:spPr>
              <a:xfrm>
                <a:off x="420370" y="713740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/>
              <p:cNvCxnSpPr/>
              <p:nvPr/>
            </p:nvCxnSpPr>
            <p:spPr>
              <a:xfrm>
                <a:off x="420370" y="790575"/>
                <a:ext cx="252095" cy="0"/>
              </a:xfrm>
              <a:prstGeom prst="line">
                <a:avLst/>
              </a:prstGeom>
              <a:ln w="381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그룹 31"/>
            <p:cNvGrpSpPr/>
            <p:nvPr/>
          </p:nvGrpSpPr>
          <p:grpSpPr>
            <a:xfrm>
              <a:off x="1690370" y="567690"/>
              <a:ext cx="8793480" cy="307975"/>
              <a:chOff x="1690370" y="567690"/>
              <a:chExt cx="8793480" cy="307975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3425190" y="567690"/>
                <a:ext cx="894080" cy="307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나눔바른고딕 Light" panose="020B0603020101020101" pitchFamily="50" charset="-127"/>
                    <a:ea typeface="나눔바른고딕 Light" panose="020B0603020101020101" pitchFamily="50" charset="-127"/>
                    <a:cs typeface="Open Sans Light" panose="020B0306030504020204" pitchFamily="34" charset="0"/>
                  </a:rPr>
                  <a:t>CONTENTS</a:t>
                </a:r>
                <a:endParaRPr lang="ko-KR" altLang="en-US" sz="1400" dirty="0">
                  <a:solidFill>
                    <a:schemeClr val="bg1"/>
                  </a:solidFill>
                  <a:latin typeface="나눔바른고딕 Light" panose="020B0603020101020101" pitchFamily="50" charset="-127"/>
                  <a:ea typeface="나눔바른고딕 Light" panose="020B0603020101020101" pitchFamily="50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778000" y="567690"/>
                <a:ext cx="538480" cy="307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나눔바른고딕 Light" panose="020B0603020101020101" pitchFamily="50" charset="-127"/>
                    <a:ea typeface="나눔바른고딕 Light" panose="020B0603020101020101" pitchFamily="50" charset="-127"/>
                    <a:cs typeface="Open Sans Light" panose="020B0306030504020204" pitchFamily="34" charset="0"/>
                  </a:rPr>
                  <a:t>HOME</a:t>
                </a:r>
                <a:endParaRPr lang="ko-KR" altLang="en-US" sz="1400" dirty="0">
                  <a:solidFill>
                    <a:schemeClr val="bg1"/>
                  </a:solidFill>
                  <a:latin typeface="나눔바른고딕 Light" panose="020B0603020101020101" pitchFamily="50" charset="-127"/>
                  <a:ea typeface="나눔바른고딕 Light" panose="020B0603020101020101" pitchFamily="50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407025" y="567690"/>
                <a:ext cx="982980" cy="307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나눔바른고딕 Light" panose="020B0603020101020101" pitchFamily="50" charset="-127"/>
                    <a:ea typeface="나눔바른고딕 Light" panose="020B0603020101020101" pitchFamily="50" charset="-127"/>
                    <a:cs typeface="Open Sans Light" panose="020B0306030504020204" pitchFamily="34" charset="0"/>
                  </a:rPr>
                  <a:t>SUBJECT 1</a:t>
                </a:r>
                <a:endParaRPr lang="ko-KR" altLang="en-US" sz="1400" dirty="0">
                  <a:solidFill>
                    <a:schemeClr val="bg1"/>
                  </a:solidFill>
                  <a:latin typeface="나눔바른고딕 Light" panose="020B0603020101020101" pitchFamily="50" charset="-127"/>
                  <a:ea typeface="나눔바른고딕 Light" panose="020B0603020101020101" pitchFamily="50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7430135" y="567690"/>
                <a:ext cx="982980" cy="307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나눔바른고딕 Light" panose="020B0603020101020101" pitchFamily="50" charset="-127"/>
                    <a:ea typeface="나눔바른고딕 Light" panose="020B0603020101020101" pitchFamily="50" charset="-127"/>
                    <a:cs typeface="Open Sans Light" panose="020B0306030504020204" pitchFamily="34" charset="0"/>
                  </a:rPr>
                  <a:t>SUBJECT 2</a:t>
                </a:r>
                <a:endParaRPr lang="ko-KR" altLang="en-US" sz="1400" dirty="0">
                  <a:solidFill>
                    <a:schemeClr val="bg1"/>
                  </a:solidFill>
                  <a:latin typeface="나눔바른고딕 Light" panose="020B0603020101020101" pitchFamily="50" charset="-127"/>
                  <a:ea typeface="나눔바른고딕 Light" panose="020B0603020101020101" pitchFamily="50" charset="-127"/>
                  <a:cs typeface="Open Sans Light" panose="020B0306030504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9453880" y="567690"/>
                <a:ext cx="982980" cy="307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dirty="0" smtClean="0">
                    <a:solidFill>
                      <a:schemeClr val="bg1"/>
                    </a:solidFill>
                    <a:latin typeface="나눔바른고딕 Light" panose="020B0603020101020101" pitchFamily="50" charset="-127"/>
                    <a:ea typeface="나눔바른고딕 Light" panose="020B0603020101020101" pitchFamily="50" charset="-127"/>
                    <a:cs typeface="Open Sans Light" panose="020B0306030504020204" pitchFamily="34" charset="0"/>
                  </a:rPr>
                  <a:t>SUBJECT 3</a:t>
                </a:r>
                <a:endParaRPr lang="ko-KR" altLang="en-US" sz="1400" dirty="0">
                  <a:solidFill>
                    <a:schemeClr val="bg1"/>
                  </a:solidFill>
                  <a:latin typeface="나눔바른고딕 Light" panose="020B0603020101020101" pitchFamily="50" charset="-127"/>
                  <a:ea typeface="나눔바른고딕 Light" panose="020B0603020101020101" pitchFamily="50" charset="-127"/>
                  <a:cs typeface="Open Sans Light" panose="020B0306030504020204" pitchFamily="34" charset="0"/>
                </a:endParaRPr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4404360" y="1842770"/>
            <a:ext cx="3428365" cy="707390"/>
          </a:xfrm>
          <a:prstGeom prst="rect">
            <a:avLst/>
          </a:prstGeom>
          <a:noFill/>
        </p:spPr>
        <p:txBody>
          <a:bodyPr vert="horz" wrap="none" lIns="91440" tIns="45720" rIns="91440" bIns="45720" numCol="1" anchor="t">
            <a:spAutoFit/>
          </a:bodyPr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4000" b="1" strike="noStrike" cap="none" dirty="0" smtClean="0">
              <a:solidFill>
                <a:schemeClr val="bg1"/>
              </a:solidFill>
              <a:latin typeface="나눔스퀘어 ExtraBold" charset="0"/>
              <a:ea typeface="나눔스퀘어 ExtraBold" charset="0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3973195" y="3298825"/>
            <a:ext cx="4317365" cy="635"/>
          </a:xfrm>
          <a:prstGeom prst="line">
            <a:avLst/>
          </a:prstGeom>
          <a:ln w="3175" cap="flat" cmpd="sng">
            <a:solidFill>
              <a:schemeClr val="bg1">
                <a:alpha val="10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604510" y="204470"/>
            <a:ext cx="982980" cy="25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SLIDE MASTER</a:t>
            </a:r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0" name="도형 49"/>
          <p:cNvSpPr>
            <a:spLocks/>
          </p:cNvSpPr>
          <p:nvPr/>
        </p:nvSpPr>
        <p:spPr>
          <a:xfrm>
            <a:off x="4123689" y="2557780"/>
            <a:ext cx="4053840" cy="690880"/>
          </a:xfrm>
          <a:prstGeom prst="rect">
            <a:avLst/>
          </a:prstGeom>
          <a:noFill/>
          <a:ln w="0">
            <a:noFill/>
            <a:prstDash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b="1" strike="noStrike" cap="none" dirty="0" smtClean="0">
                <a:latin typeface="맑은 고딕" charset="0"/>
                <a:ea typeface="맑은 고딕" charset="0"/>
              </a:rPr>
              <a:t>Thank you</a:t>
            </a:r>
            <a:endParaRPr lang="ko-KR" altLang="en-US" sz="4400" b="1" strike="noStrike" cap="none" dirty="0" smtClean="0">
              <a:latin typeface="맑은 고딕" charset="0"/>
              <a:ea typeface="맑은 고딕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637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Pages>17</Pages>
  <Words>566</Words>
  <Characters>0</Characters>
  <Application>Microsoft Office PowerPoint</Application>
  <DocSecurity>0</DocSecurity>
  <PresentationFormat>사용자 지정</PresentationFormat>
  <Lines>0</Lines>
  <Paragraphs>228</Paragraphs>
  <Slides>20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20</vt:i4>
      </vt:variant>
    </vt:vector>
  </HeadingPairs>
  <TitlesOfParts>
    <vt:vector size="22" baseType="lpstr">
      <vt:lpstr>Office 테마</vt:lpstr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</vt:vector>
  </TitlesOfParts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조경은</dc:creator>
  <cp:lastModifiedBy>Owner</cp:lastModifiedBy>
  <cp:revision>6</cp:revision>
  <dcterms:modified xsi:type="dcterms:W3CDTF">2019-02-07T23:58:31Z</dcterms:modified>
</cp:coreProperties>
</file>