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Layouts/slideLayout89.xml" ContentType="application/vnd.openxmlformats-officedocument.presentationml.slideLayou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5" r:id="rId2"/>
    <p:sldMasterId id="2147483730" r:id="rId3"/>
    <p:sldMasterId id="2147483746" r:id="rId4"/>
    <p:sldMasterId id="2147483751" r:id="rId5"/>
  </p:sldMasterIdLst>
  <p:notesMasterIdLst>
    <p:notesMasterId r:id="rId45"/>
  </p:notesMasterIdLst>
  <p:sldIdLst>
    <p:sldId id="256" r:id="rId6"/>
    <p:sldId id="257" r:id="rId7"/>
    <p:sldId id="273" r:id="rId8"/>
    <p:sldId id="258" r:id="rId9"/>
    <p:sldId id="259" r:id="rId10"/>
    <p:sldId id="260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5" r:id="rId32"/>
    <p:sldId id="284" r:id="rId33"/>
    <p:sldId id="286" r:id="rId34"/>
    <p:sldId id="287" r:id="rId35"/>
    <p:sldId id="288" r:id="rId36"/>
    <p:sldId id="290" r:id="rId37"/>
    <p:sldId id="297" r:id="rId38"/>
    <p:sldId id="298" r:id="rId39"/>
    <p:sldId id="300" r:id="rId40"/>
    <p:sldId id="299" r:id="rId41"/>
    <p:sldId id="293" r:id="rId42"/>
    <p:sldId id="291" r:id="rId43"/>
    <p:sldId id="292" r:id="rId44"/>
  </p:sldIdLst>
  <p:sldSz cx="12192000" cy="6858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" initials="J" lastIdx="1" clrIdx="0">
    <p:extLst>
      <p:ext uri="{19B8F6BF-5375-455C-9EA6-DF929625EA0E}">
        <p15:presenceInfo xmlns="" xmlns:p15="http://schemas.microsoft.com/office/powerpoint/2012/main" userId="JOH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CC99FF"/>
    <a:srgbClr val="D68289"/>
    <a:srgbClr val="556272"/>
    <a:srgbClr val="9966FF"/>
    <a:srgbClr val="6666FF"/>
    <a:srgbClr val="FAFAFA"/>
    <a:srgbClr val="4ECDC4"/>
    <a:srgbClr val="6671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476" autoAdjust="0"/>
    <p:restoredTop sz="94660"/>
  </p:normalViewPr>
  <p:slideViewPr>
    <p:cSldViewPr snapToGrid="0">
      <p:cViewPr>
        <p:scale>
          <a:sx n="66" d="100"/>
          <a:sy n="66" d="100"/>
        </p:scale>
        <p:origin x="-2676" y="-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C5F89F-FDBC-4392-9733-FF8718A5893D}" type="doc">
      <dgm:prSet loTypeId="urn:microsoft.com/office/officeart/2008/layout/RadialCluster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F7C376F-12E3-4F2A-8304-80F2088E792A}">
      <dgm:prSet phldrT="[텍스트]"/>
      <dgm:spPr/>
      <dgm:t>
        <a:bodyPr/>
        <a:lstStyle/>
        <a:p>
          <a:pPr latinLnBrk="1"/>
          <a:r>
            <a:rPr lang="en-US" altLang="ko-KR" dirty="0"/>
            <a:t>NAVER</a:t>
          </a:r>
          <a:endParaRPr lang="ko-KR" altLang="en-US" dirty="0"/>
        </a:p>
      </dgm:t>
    </dgm:pt>
    <dgm:pt modelId="{0376F332-BB6E-4334-88B3-C3ECF3A41C5F}" type="parTrans" cxnId="{49E4FF61-E3AE-4C24-B88B-FD067D03F103}">
      <dgm:prSet/>
      <dgm:spPr/>
      <dgm:t>
        <a:bodyPr/>
        <a:lstStyle/>
        <a:p>
          <a:pPr latinLnBrk="1"/>
          <a:endParaRPr lang="ko-KR" altLang="en-US"/>
        </a:p>
      </dgm:t>
    </dgm:pt>
    <dgm:pt modelId="{F27A9B27-3C49-46C7-966F-9EB63E0B5730}" type="sibTrans" cxnId="{49E4FF61-E3AE-4C24-B88B-FD067D03F103}">
      <dgm:prSet/>
      <dgm:spPr/>
      <dgm:t>
        <a:bodyPr/>
        <a:lstStyle/>
        <a:p>
          <a:pPr latinLnBrk="1"/>
          <a:endParaRPr lang="ko-KR" altLang="en-US"/>
        </a:p>
      </dgm:t>
    </dgm:pt>
    <dgm:pt modelId="{05EA3086-C225-4265-9E50-FB73DEDD42DA}">
      <dgm:prSet phldrT="[텍스트]"/>
      <dgm:spPr/>
      <dgm:t>
        <a:bodyPr/>
        <a:lstStyle/>
        <a:p>
          <a:pPr latinLnBrk="1"/>
          <a:r>
            <a:rPr lang="ko-KR" altLang="en-US" dirty="0"/>
            <a:t>부동산</a:t>
          </a:r>
          <a:r>
            <a:rPr lang="en-US" altLang="ko-KR" dirty="0"/>
            <a:t>114</a:t>
          </a:r>
          <a:endParaRPr lang="ko-KR" altLang="en-US" dirty="0"/>
        </a:p>
      </dgm:t>
    </dgm:pt>
    <dgm:pt modelId="{E86AE05B-7E8D-4DF5-928D-20455E8D83AB}" type="parTrans" cxnId="{FA8D5869-0474-4C2D-8AB3-1AC2F7A29B56}">
      <dgm:prSet/>
      <dgm:spPr/>
      <dgm:t>
        <a:bodyPr/>
        <a:lstStyle/>
        <a:p>
          <a:pPr latinLnBrk="1"/>
          <a:endParaRPr lang="ko-KR" altLang="en-US"/>
        </a:p>
      </dgm:t>
    </dgm:pt>
    <dgm:pt modelId="{BC67DF6B-731D-49D3-89C3-15D3BED11FDB}" type="sibTrans" cxnId="{FA8D5869-0474-4C2D-8AB3-1AC2F7A29B56}">
      <dgm:prSet/>
      <dgm:spPr/>
      <dgm:t>
        <a:bodyPr/>
        <a:lstStyle/>
        <a:p>
          <a:pPr latinLnBrk="1"/>
          <a:endParaRPr lang="ko-KR" altLang="en-US"/>
        </a:p>
      </dgm:t>
    </dgm:pt>
    <dgm:pt modelId="{2CCDC4FA-B59A-462F-A7EF-32AEFB5E123D}">
      <dgm:prSet phldrT="[텍스트]"/>
      <dgm:spPr/>
      <dgm:t>
        <a:bodyPr/>
        <a:lstStyle/>
        <a:p>
          <a:pPr latinLnBrk="1"/>
          <a:r>
            <a:rPr lang="ko-KR" altLang="en-US" dirty="0" err="1"/>
            <a:t>알터</a:t>
          </a:r>
          <a:endParaRPr lang="ko-KR" altLang="en-US" dirty="0"/>
        </a:p>
      </dgm:t>
    </dgm:pt>
    <dgm:pt modelId="{09F23DC9-DED3-4329-909F-5B814C7D9E0C}" type="parTrans" cxnId="{84B4DCE7-CD23-4650-A054-F60FDE70013D}">
      <dgm:prSet/>
      <dgm:spPr/>
      <dgm:t>
        <a:bodyPr/>
        <a:lstStyle/>
        <a:p>
          <a:pPr latinLnBrk="1"/>
          <a:endParaRPr lang="ko-KR" altLang="en-US"/>
        </a:p>
      </dgm:t>
    </dgm:pt>
    <dgm:pt modelId="{E2C7ED03-0E5F-4322-B8AD-8BA1A65ADD37}" type="sibTrans" cxnId="{84B4DCE7-CD23-4650-A054-F60FDE70013D}">
      <dgm:prSet/>
      <dgm:spPr/>
      <dgm:t>
        <a:bodyPr/>
        <a:lstStyle/>
        <a:p>
          <a:pPr latinLnBrk="1"/>
          <a:endParaRPr lang="ko-KR" altLang="en-US"/>
        </a:p>
      </dgm:t>
    </dgm:pt>
    <dgm:pt modelId="{CFDA9A3E-F105-4321-8523-5B261B0FB800}">
      <dgm:prSet phldrT="[텍스트]"/>
      <dgm:spPr/>
      <dgm:t>
        <a:bodyPr/>
        <a:lstStyle/>
        <a:p>
          <a:pPr latinLnBrk="1"/>
          <a:r>
            <a:rPr lang="ko-KR" altLang="en-US" dirty="0"/>
            <a:t>부동산 </a:t>
          </a:r>
          <a:r>
            <a:rPr lang="ko-KR" altLang="en-US" dirty="0" err="1"/>
            <a:t>써브</a:t>
          </a:r>
          <a:endParaRPr lang="ko-KR" altLang="en-US" dirty="0"/>
        </a:p>
      </dgm:t>
    </dgm:pt>
    <dgm:pt modelId="{1241144B-401E-4B80-83D5-5BC470CBAD7E}" type="parTrans" cxnId="{866FC716-0026-4A39-B220-C0B54AB02C01}">
      <dgm:prSet/>
      <dgm:spPr/>
      <dgm:t>
        <a:bodyPr/>
        <a:lstStyle/>
        <a:p>
          <a:pPr latinLnBrk="1"/>
          <a:endParaRPr lang="ko-KR" altLang="en-US"/>
        </a:p>
      </dgm:t>
    </dgm:pt>
    <dgm:pt modelId="{A1B6FCE3-3F95-4AD0-AF11-143EFE34978A}" type="sibTrans" cxnId="{866FC716-0026-4A39-B220-C0B54AB02C01}">
      <dgm:prSet/>
      <dgm:spPr/>
      <dgm:t>
        <a:bodyPr/>
        <a:lstStyle/>
        <a:p>
          <a:pPr latinLnBrk="1"/>
          <a:endParaRPr lang="ko-KR" altLang="en-US"/>
        </a:p>
      </dgm:t>
    </dgm:pt>
    <dgm:pt modelId="{C395BAF5-38B3-4F2A-A637-75288DB2F562}">
      <dgm:prSet phldrT="[텍스트]"/>
      <dgm:spPr/>
      <dgm:t>
        <a:bodyPr/>
        <a:lstStyle/>
        <a:p>
          <a:pPr latinLnBrk="1"/>
          <a:r>
            <a:rPr lang="ko-KR" altLang="en-US" dirty="0"/>
            <a:t>한경  부동산</a:t>
          </a:r>
        </a:p>
      </dgm:t>
    </dgm:pt>
    <dgm:pt modelId="{197287D5-366B-4ACA-8166-110116DBAB06}" type="parTrans" cxnId="{0D48183B-9EC9-4804-B453-FF4C17828B78}">
      <dgm:prSet/>
      <dgm:spPr/>
      <dgm:t>
        <a:bodyPr/>
        <a:lstStyle/>
        <a:p>
          <a:pPr latinLnBrk="1"/>
          <a:endParaRPr lang="ko-KR" altLang="en-US"/>
        </a:p>
      </dgm:t>
    </dgm:pt>
    <dgm:pt modelId="{C6B2343E-00B7-45C0-9EC5-4545E77A574F}" type="sibTrans" cxnId="{0D48183B-9EC9-4804-B453-FF4C17828B78}">
      <dgm:prSet/>
      <dgm:spPr/>
      <dgm:t>
        <a:bodyPr/>
        <a:lstStyle/>
        <a:p>
          <a:pPr latinLnBrk="1"/>
          <a:endParaRPr lang="ko-KR" altLang="en-US"/>
        </a:p>
      </dgm:t>
    </dgm:pt>
    <dgm:pt modelId="{4FB2AAA9-16E3-492C-9373-848187B906C9}">
      <dgm:prSet phldrT="[텍스트]"/>
      <dgm:spPr/>
      <dgm:t>
        <a:bodyPr/>
        <a:lstStyle/>
        <a:p>
          <a:pPr latinLnBrk="1"/>
          <a:r>
            <a:rPr lang="ko-KR" altLang="en-US" dirty="0" err="1"/>
            <a:t>매경</a:t>
          </a:r>
          <a:endParaRPr lang="ko-KR" altLang="en-US" dirty="0"/>
        </a:p>
      </dgm:t>
    </dgm:pt>
    <dgm:pt modelId="{06109675-A46F-435E-A999-1DD7D28DE41E}" type="parTrans" cxnId="{7714DAB1-BFE1-4336-AAD9-C9C8FE03165C}">
      <dgm:prSet/>
      <dgm:spPr/>
      <dgm:t>
        <a:bodyPr/>
        <a:lstStyle/>
        <a:p>
          <a:pPr latinLnBrk="1"/>
          <a:endParaRPr lang="ko-KR" altLang="en-US"/>
        </a:p>
      </dgm:t>
    </dgm:pt>
    <dgm:pt modelId="{F0108860-72D4-415C-947C-13DE612C26FC}" type="sibTrans" cxnId="{7714DAB1-BFE1-4336-AAD9-C9C8FE03165C}">
      <dgm:prSet/>
      <dgm:spPr/>
      <dgm:t>
        <a:bodyPr/>
        <a:lstStyle/>
        <a:p>
          <a:pPr latinLnBrk="1"/>
          <a:endParaRPr lang="ko-KR" altLang="en-US"/>
        </a:p>
      </dgm:t>
    </dgm:pt>
    <dgm:pt modelId="{239B96AE-277B-4437-BCFD-B5FE0938FD4F}" type="pres">
      <dgm:prSet presAssocID="{4FC5F89F-FDBC-4392-9733-FF8718A589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158643D-0E4A-4B5C-AF97-3544A7D5C930}" type="pres">
      <dgm:prSet presAssocID="{4F7C376F-12E3-4F2A-8304-80F2088E792A}" presName="singleCycle" presStyleCnt="0"/>
      <dgm:spPr/>
    </dgm:pt>
    <dgm:pt modelId="{35FC8B4F-CD2A-4904-A86E-81F9F5EFE457}" type="pres">
      <dgm:prSet presAssocID="{4F7C376F-12E3-4F2A-8304-80F2088E792A}" presName="singleCenter" presStyleLbl="node1" presStyleIdx="0" presStyleCnt="6">
        <dgm:presLayoutVars>
          <dgm:chMax val="7"/>
          <dgm:chPref val="7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8CDC188A-4CCD-4FE3-AA7A-055208BF2D4A}" type="pres">
      <dgm:prSet presAssocID="{E86AE05B-7E8D-4DF5-928D-20455E8D83AB}" presName="Name56" presStyleLbl="parChTrans1D2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9DB052CA-4A9C-4BE4-B138-CA035636ADA8}" type="pres">
      <dgm:prSet presAssocID="{05EA3086-C225-4265-9E50-FB73DEDD42DA}" presName="text0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3D1AEB-F044-41E8-9017-2715FE653AF9}" type="pres">
      <dgm:prSet presAssocID="{09F23DC9-DED3-4329-909F-5B814C7D9E0C}" presName="Name56" presStyleLbl="parChTrans1D2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CEA48D-BA9D-41F8-A8C9-313F49810248}" type="pres">
      <dgm:prSet presAssocID="{2CCDC4FA-B59A-462F-A7EF-32AEFB5E123D}" presName="text0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012AA2-7360-4CC8-A403-BD4B367999C3}" type="pres">
      <dgm:prSet presAssocID="{1241144B-401E-4B80-83D5-5BC470CBAD7E}" presName="Name56" presStyleLbl="parChTrans1D2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B571FCE0-8AE5-48A4-880A-BCB6D2900437}" type="pres">
      <dgm:prSet presAssocID="{CFDA9A3E-F105-4321-8523-5B261B0FB800}" presName="text0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C49B23-C35E-4FC8-9DE1-1CB51BBF442F}" type="pres">
      <dgm:prSet presAssocID="{197287D5-366B-4ACA-8166-110116DBAB06}" presName="Name56" presStyleLbl="parChTrans1D2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62503AC-674E-4EEE-9B30-61AED6CE9B64}" type="pres">
      <dgm:prSet presAssocID="{C395BAF5-38B3-4F2A-A637-75288DB2F562}" presName="text0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04DD358-44D3-4D19-A118-A599AA066E0D}" type="pres">
      <dgm:prSet presAssocID="{06109675-A46F-435E-A999-1DD7D28DE41E}" presName="Name56" presStyleLbl="parChTrans1D2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ECA08937-1213-49AB-959C-66FA4CB4DE38}" type="pres">
      <dgm:prSet presAssocID="{4FB2AAA9-16E3-492C-9373-848187B906C9}" presName="text0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22A64EA-21A3-4191-B2AF-2A48D61A0B24}" type="presOf" srcId="{C395BAF5-38B3-4F2A-A637-75288DB2F562}" destId="{862503AC-674E-4EEE-9B30-61AED6CE9B64}" srcOrd="0" destOrd="0" presId="urn:microsoft.com/office/officeart/2008/layout/RadialCluster"/>
    <dgm:cxn modelId="{F6C46E5B-FA81-4EEC-8753-427FB496F93B}" type="presOf" srcId="{1241144B-401E-4B80-83D5-5BC470CBAD7E}" destId="{EE012AA2-7360-4CC8-A403-BD4B367999C3}" srcOrd="0" destOrd="0" presId="urn:microsoft.com/office/officeart/2008/layout/RadialCluster"/>
    <dgm:cxn modelId="{866FC716-0026-4A39-B220-C0B54AB02C01}" srcId="{4F7C376F-12E3-4F2A-8304-80F2088E792A}" destId="{CFDA9A3E-F105-4321-8523-5B261B0FB800}" srcOrd="2" destOrd="0" parTransId="{1241144B-401E-4B80-83D5-5BC470CBAD7E}" sibTransId="{A1B6FCE3-3F95-4AD0-AF11-143EFE34978A}"/>
    <dgm:cxn modelId="{FC40B754-A01E-48E2-9E55-19FD7A087E25}" type="presOf" srcId="{197287D5-366B-4ACA-8166-110116DBAB06}" destId="{C4C49B23-C35E-4FC8-9DE1-1CB51BBF442F}" srcOrd="0" destOrd="0" presId="urn:microsoft.com/office/officeart/2008/layout/RadialCluster"/>
    <dgm:cxn modelId="{2CCAB394-029C-4407-9488-511332BCCA60}" type="presOf" srcId="{4FB2AAA9-16E3-492C-9373-848187B906C9}" destId="{ECA08937-1213-49AB-959C-66FA4CB4DE38}" srcOrd="0" destOrd="0" presId="urn:microsoft.com/office/officeart/2008/layout/RadialCluster"/>
    <dgm:cxn modelId="{5ED778ED-90E1-40E7-AA85-DE01C6FD1F05}" type="presOf" srcId="{E86AE05B-7E8D-4DF5-928D-20455E8D83AB}" destId="{8CDC188A-4CCD-4FE3-AA7A-055208BF2D4A}" srcOrd="0" destOrd="0" presId="urn:microsoft.com/office/officeart/2008/layout/RadialCluster"/>
    <dgm:cxn modelId="{49E4FF61-E3AE-4C24-B88B-FD067D03F103}" srcId="{4FC5F89F-FDBC-4392-9733-FF8718A5893D}" destId="{4F7C376F-12E3-4F2A-8304-80F2088E792A}" srcOrd="0" destOrd="0" parTransId="{0376F332-BB6E-4334-88B3-C3ECF3A41C5F}" sibTransId="{F27A9B27-3C49-46C7-966F-9EB63E0B5730}"/>
    <dgm:cxn modelId="{46811F6F-1B6A-4180-8778-7987BB93E5F1}" type="presOf" srcId="{09F23DC9-DED3-4329-909F-5B814C7D9E0C}" destId="{693D1AEB-F044-41E8-9017-2715FE653AF9}" srcOrd="0" destOrd="0" presId="urn:microsoft.com/office/officeart/2008/layout/RadialCluster"/>
    <dgm:cxn modelId="{FA8D5869-0474-4C2D-8AB3-1AC2F7A29B56}" srcId="{4F7C376F-12E3-4F2A-8304-80F2088E792A}" destId="{05EA3086-C225-4265-9E50-FB73DEDD42DA}" srcOrd="0" destOrd="0" parTransId="{E86AE05B-7E8D-4DF5-928D-20455E8D83AB}" sibTransId="{BC67DF6B-731D-49D3-89C3-15D3BED11FDB}"/>
    <dgm:cxn modelId="{E8840D79-7EC8-49EA-977E-2972D4D302AE}" type="presOf" srcId="{4FC5F89F-FDBC-4392-9733-FF8718A5893D}" destId="{239B96AE-277B-4437-BCFD-B5FE0938FD4F}" srcOrd="0" destOrd="0" presId="urn:microsoft.com/office/officeart/2008/layout/RadialCluster"/>
    <dgm:cxn modelId="{7714DAB1-BFE1-4336-AAD9-C9C8FE03165C}" srcId="{4F7C376F-12E3-4F2A-8304-80F2088E792A}" destId="{4FB2AAA9-16E3-492C-9373-848187B906C9}" srcOrd="4" destOrd="0" parTransId="{06109675-A46F-435E-A999-1DD7D28DE41E}" sibTransId="{F0108860-72D4-415C-947C-13DE612C26FC}"/>
    <dgm:cxn modelId="{6A0B4CA3-3D8A-4899-AA28-4217AF59543C}" type="presOf" srcId="{2CCDC4FA-B59A-462F-A7EF-32AEFB5E123D}" destId="{25CEA48D-BA9D-41F8-A8C9-313F49810248}" srcOrd="0" destOrd="0" presId="urn:microsoft.com/office/officeart/2008/layout/RadialCluster"/>
    <dgm:cxn modelId="{84B4DCE7-CD23-4650-A054-F60FDE70013D}" srcId="{4F7C376F-12E3-4F2A-8304-80F2088E792A}" destId="{2CCDC4FA-B59A-462F-A7EF-32AEFB5E123D}" srcOrd="1" destOrd="0" parTransId="{09F23DC9-DED3-4329-909F-5B814C7D9E0C}" sibTransId="{E2C7ED03-0E5F-4322-B8AD-8BA1A65ADD37}"/>
    <dgm:cxn modelId="{BCDE3CB6-186B-4C77-B76B-5AF5E56377DD}" type="presOf" srcId="{CFDA9A3E-F105-4321-8523-5B261B0FB800}" destId="{B571FCE0-8AE5-48A4-880A-BCB6D2900437}" srcOrd="0" destOrd="0" presId="urn:microsoft.com/office/officeart/2008/layout/RadialCluster"/>
    <dgm:cxn modelId="{548A3C78-B9CB-4794-97F9-4906A9DD4061}" type="presOf" srcId="{06109675-A46F-435E-A999-1DD7D28DE41E}" destId="{804DD358-44D3-4D19-A118-A599AA066E0D}" srcOrd="0" destOrd="0" presId="urn:microsoft.com/office/officeart/2008/layout/RadialCluster"/>
    <dgm:cxn modelId="{6719D692-9BBC-4DBE-B797-3EB0FA1A80AA}" type="presOf" srcId="{05EA3086-C225-4265-9E50-FB73DEDD42DA}" destId="{9DB052CA-4A9C-4BE4-B138-CA035636ADA8}" srcOrd="0" destOrd="0" presId="urn:microsoft.com/office/officeart/2008/layout/RadialCluster"/>
    <dgm:cxn modelId="{35A52C56-B6B2-4448-9269-05C4635D1C0F}" type="presOf" srcId="{4F7C376F-12E3-4F2A-8304-80F2088E792A}" destId="{35FC8B4F-CD2A-4904-A86E-81F9F5EFE457}" srcOrd="0" destOrd="0" presId="urn:microsoft.com/office/officeart/2008/layout/RadialCluster"/>
    <dgm:cxn modelId="{0D48183B-9EC9-4804-B453-FF4C17828B78}" srcId="{4F7C376F-12E3-4F2A-8304-80F2088E792A}" destId="{C395BAF5-38B3-4F2A-A637-75288DB2F562}" srcOrd="3" destOrd="0" parTransId="{197287D5-366B-4ACA-8166-110116DBAB06}" sibTransId="{C6B2343E-00B7-45C0-9EC5-4545E77A574F}"/>
    <dgm:cxn modelId="{AB3C42DB-BB9A-4C5C-B929-C30DB6DDB149}" type="presParOf" srcId="{239B96AE-277B-4437-BCFD-B5FE0938FD4F}" destId="{A158643D-0E4A-4B5C-AF97-3544A7D5C930}" srcOrd="0" destOrd="0" presId="urn:microsoft.com/office/officeart/2008/layout/RadialCluster"/>
    <dgm:cxn modelId="{2417FE2C-E540-4CE3-A074-91B999D93825}" type="presParOf" srcId="{A158643D-0E4A-4B5C-AF97-3544A7D5C930}" destId="{35FC8B4F-CD2A-4904-A86E-81F9F5EFE457}" srcOrd="0" destOrd="0" presId="urn:microsoft.com/office/officeart/2008/layout/RadialCluster"/>
    <dgm:cxn modelId="{937A9665-B698-4865-ACF6-16DBE4A3562C}" type="presParOf" srcId="{A158643D-0E4A-4B5C-AF97-3544A7D5C930}" destId="{8CDC188A-4CCD-4FE3-AA7A-055208BF2D4A}" srcOrd="1" destOrd="0" presId="urn:microsoft.com/office/officeart/2008/layout/RadialCluster"/>
    <dgm:cxn modelId="{55EAB471-9D4F-46C8-BF03-49E712CFB931}" type="presParOf" srcId="{A158643D-0E4A-4B5C-AF97-3544A7D5C930}" destId="{9DB052CA-4A9C-4BE4-B138-CA035636ADA8}" srcOrd="2" destOrd="0" presId="urn:microsoft.com/office/officeart/2008/layout/RadialCluster"/>
    <dgm:cxn modelId="{2DA8867B-B408-422D-956C-8B6F02B6F80B}" type="presParOf" srcId="{A158643D-0E4A-4B5C-AF97-3544A7D5C930}" destId="{693D1AEB-F044-41E8-9017-2715FE653AF9}" srcOrd="3" destOrd="0" presId="urn:microsoft.com/office/officeart/2008/layout/RadialCluster"/>
    <dgm:cxn modelId="{8EF6FAF2-24C3-4517-866C-382E96A4B5E9}" type="presParOf" srcId="{A158643D-0E4A-4B5C-AF97-3544A7D5C930}" destId="{25CEA48D-BA9D-41F8-A8C9-313F49810248}" srcOrd="4" destOrd="0" presId="urn:microsoft.com/office/officeart/2008/layout/RadialCluster"/>
    <dgm:cxn modelId="{5A2C2B19-F78B-4D72-B1B4-A9A16E0F3772}" type="presParOf" srcId="{A158643D-0E4A-4B5C-AF97-3544A7D5C930}" destId="{EE012AA2-7360-4CC8-A403-BD4B367999C3}" srcOrd="5" destOrd="0" presId="urn:microsoft.com/office/officeart/2008/layout/RadialCluster"/>
    <dgm:cxn modelId="{DFC6DF48-5B8E-434F-97F9-E2685304F353}" type="presParOf" srcId="{A158643D-0E4A-4B5C-AF97-3544A7D5C930}" destId="{B571FCE0-8AE5-48A4-880A-BCB6D2900437}" srcOrd="6" destOrd="0" presId="urn:microsoft.com/office/officeart/2008/layout/RadialCluster"/>
    <dgm:cxn modelId="{1B807E0F-7B2B-485C-89F7-FE8ED948C5B1}" type="presParOf" srcId="{A158643D-0E4A-4B5C-AF97-3544A7D5C930}" destId="{C4C49B23-C35E-4FC8-9DE1-1CB51BBF442F}" srcOrd="7" destOrd="0" presId="urn:microsoft.com/office/officeart/2008/layout/RadialCluster"/>
    <dgm:cxn modelId="{0DD8413D-5A29-43EB-B3F9-326E6A514297}" type="presParOf" srcId="{A158643D-0E4A-4B5C-AF97-3544A7D5C930}" destId="{862503AC-674E-4EEE-9B30-61AED6CE9B64}" srcOrd="8" destOrd="0" presId="urn:microsoft.com/office/officeart/2008/layout/RadialCluster"/>
    <dgm:cxn modelId="{A80AFBFA-5837-487D-AE16-CCC2AD223AE5}" type="presParOf" srcId="{A158643D-0E4A-4B5C-AF97-3544A7D5C930}" destId="{804DD358-44D3-4D19-A118-A599AA066E0D}" srcOrd="9" destOrd="0" presId="urn:microsoft.com/office/officeart/2008/layout/RadialCluster"/>
    <dgm:cxn modelId="{4D49CD09-49DF-4B47-8B71-439921BD6CA1}" type="presParOf" srcId="{A158643D-0E4A-4B5C-AF97-3544A7D5C930}" destId="{ECA08937-1213-49AB-959C-66FA4CB4DE38}" srcOrd="10" destOrd="0" presId="urn:microsoft.com/office/officeart/2008/layout/RadialCluster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09C5EB-5A49-4E26-99C2-708BB53BD836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pPr latinLnBrk="1"/>
          <a:endParaRPr lang="ko-KR" altLang="en-US"/>
        </a:p>
      </dgm:t>
    </dgm:pt>
    <dgm:pt modelId="{6C6CAF7F-2C0E-4E7C-A9FD-2AA635999D8C}">
      <dgm:prSet phldrT="[텍스트]" custT="1"/>
      <dgm:spPr/>
      <dgm:t>
        <a:bodyPr/>
        <a:lstStyle/>
        <a:p>
          <a:pPr algn="ctr" latinLnBrk="1"/>
          <a:r>
            <a:rPr lang="ko-KR" altLang="en-US" sz="1800" dirty="0" err="1"/>
            <a:t>써브</a:t>
          </a:r>
          <a:r>
            <a:rPr lang="en-US" altLang="ko-KR" sz="1800" dirty="0"/>
            <a:t>N</a:t>
          </a:r>
          <a:r>
            <a:rPr lang="ko-KR" altLang="en-US" sz="1800" dirty="0"/>
            <a:t>플러스</a:t>
          </a:r>
        </a:p>
      </dgm:t>
    </dgm:pt>
    <dgm:pt modelId="{10228651-4072-4EF0-BBEE-9672068840F5}" type="parTrans" cxnId="{FB53168F-A01C-401F-812A-37FB6561CC5C}">
      <dgm:prSet/>
      <dgm:spPr/>
      <dgm:t>
        <a:bodyPr/>
        <a:lstStyle/>
        <a:p>
          <a:pPr algn="ctr" latinLnBrk="1"/>
          <a:endParaRPr lang="ko-KR" altLang="en-US"/>
        </a:p>
      </dgm:t>
    </dgm:pt>
    <dgm:pt modelId="{081D5056-A37F-4EE1-BCE3-5107F7E5A420}" type="sibTrans" cxnId="{FB53168F-A01C-401F-812A-37FB6561CC5C}">
      <dgm:prSet/>
      <dgm:spPr/>
      <dgm:t>
        <a:bodyPr/>
        <a:lstStyle/>
        <a:p>
          <a:pPr algn="ctr" latinLnBrk="1"/>
          <a:endParaRPr lang="ko-KR" altLang="en-US"/>
        </a:p>
      </dgm:t>
    </dgm:pt>
    <dgm:pt modelId="{D94A7C71-4C57-4D02-87A7-0C9297A489B7}">
      <dgm:prSet phldrT="[텍스트]" custT="1"/>
      <dgm:spPr/>
      <dgm:t>
        <a:bodyPr/>
        <a:lstStyle/>
        <a:p>
          <a:pPr algn="ctr" latinLnBrk="1"/>
          <a:r>
            <a:rPr lang="ko-KR" altLang="en-US" sz="1400" dirty="0"/>
            <a:t>현장 </a:t>
          </a:r>
          <a:r>
            <a:rPr lang="ko-KR" altLang="en-US" sz="1400" dirty="0" err="1"/>
            <a:t>확인시</a:t>
          </a:r>
          <a:endParaRPr lang="ko-KR" altLang="en-US" sz="1400" dirty="0"/>
        </a:p>
      </dgm:t>
    </dgm:pt>
    <dgm:pt modelId="{0D821273-6434-4246-A2BE-43EB61FD6088}" type="parTrans" cxnId="{778415D1-E234-45D0-93E9-D09CCE571FFA}">
      <dgm:prSet/>
      <dgm:spPr/>
      <dgm:t>
        <a:bodyPr/>
        <a:lstStyle/>
        <a:p>
          <a:pPr algn="ctr" latinLnBrk="1"/>
          <a:endParaRPr lang="ko-KR" altLang="en-US"/>
        </a:p>
      </dgm:t>
    </dgm:pt>
    <dgm:pt modelId="{BF7CBB36-94EA-4038-8D1B-B35C74F14B6C}" type="sibTrans" cxnId="{778415D1-E234-45D0-93E9-D09CCE571FFA}">
      <dgm:prSet/>
      <dgm:spPr/>
      <dgm:t>
        <a:bodyPr/>
        <a:lstStyle/>
        <a:p>
          <a:pPr algn="ctr" latinLnBrk="1"/>
          <a:endParaRPr lang="ko-KR" altLang="en-US"/>
        </a:p>
      </dgm:t>
    </dgm:pt>
    <dgm:pt modelId="{A819B0B3-215D-4CE3-88CC-E67095F588DC}">
      <dgm:prSet phldrT="[텍스트]" custT="1"/>
      <dgm:spPr/>
      <dgm:t>
        <a:bodyPr/>
        <a:lstStyle/>
        <a:p>
          <a:pPr algn="ctr" latinLnBrk="1"/>
          <a:r>
            <a:rPr lang="ko-KR" altLang="en-US" sz="1800" dirty="0" err="1"/>
            <a:t>써브</a:t>
          </a:r>
          <a:r>
            <a:rPr lang="en-US" altLang="ko-KR" sz="1800" dirty="0"/>
            <a:t>N</a:t>
          </a:r>
          <a:endParaRPr lang="ko-KR" altLang="en-US" sz="1800" dirty="0"/>
        </a:p>
      </dgm:t>
    </dgm:pt>
    <dgm:pt modelId="{8186E7B5-95D3-42C9-A47A-681DE79830BB}" type="parTrans" cxnId="{884C7236-A40F-4E1D-912F-77889303FC08}">
      <dgm:prSet/>
      <dgm:spPr/>
      <dgm:t>
        <a:bodyPr/>
        <a:lstStyle/>
        <a:p>
          <a:pPr algn="ctr" latinLnBrk="1"/>
          <a:endParaRPr lang="ko-KR" altLang="en-US"/>
        </a:p>
      </dgm:t>
    </dgm:pt>
    <dgm:pt modelId="{C9F790D6-3BD0-4349-B992-CCC54DBDFF4F}" type="sibTrans" cxnId="{884C7236-A40F-4E1D-912F-77889303FC08}">
      <dgm:prSet/>
      <dgm:spPr/>
      <dgm:t>
        <a:bodyPr/>
        <a:lstStyle/>
        <a:p>
          <a:pPr algn="ctr" latinLnBrk="1"/>
          <a:endParaRPr lang="ko-KR" altLang="en-US"/>
        </a:p>
      </dgm:t>
    </dgm:pt>
    <dgm:pt modelId="{BBAEF163-0D15-4B8C-A44A-A9D99DAB5D47}">
      <dgm:prSet phldrT="[텍스트]" custT="1"/>
      <dgm:spPr/>
      <dgm:t>
        <a:bodyPr/>
        <a:lstStyle/>
        <a:p>
          <a:pPr algn="ctr" latinLnBrk="1"/>
          <a:r>
            <a:rPr lang="en-US" altLang="ko-KR" sz="1400" dirty="0"/>
            <a:t>30 - 165000</a:t>
          </a:r>
          <a:r>
            <a:rPr lang="ko-KR" altLang="en-US" sz="1400" dirty="0"/>
            <a:t>원</a:t>
          </a:r>
        </a:p>
      </dgm:t>
    </dgm:pt>
    <dgm:pt modelId="{E9CB8CDF-5C20-4F47-8750-113939B8F5E1}" type="parTrans" cxnId="{3A42E1DC-DD27-4211-B9FB-EE2DB2E48F25}">
      <dgm:prSet/>
      <dgm:spPr/>
      <dgm:t>
        <a:bodyPr/>
        <a:lstStyle/>
        <a:p>
          <a:pPr algn="ctr" latinLnBrk="1"/>
          <a:endParaRPr lang="ko-KR" altLang="en-US"/>
        </a:p>
      </dgm:t>
    </dgm:pt>
    <dgm:pt modelId="{19345D10-8300-4208-8048-CD845A403CF4}" type="sibTrans" cxnId="{3A42E1DC-DD27-4211-B9FB-EE2DB2E48F25}">
      <dgm:prSet/>
      <dgm:spPr/>
      <dgm:t>
        <a:bodyPr/>
        <a:lstStyle/>
        <a:p>
          <a:pPr algn="ctr" latinLnBrk="1"/>
          <a:endParaRPr lang="ko-KR" altLang="en-US"/>
        </a:p>
      </dgm:t>
    </dgm:pt>
    <dgm:pt modelId="{39217B97-6CEF-4543-BCC9-50FB04D43395}">
      <dgm:prSet phldrT="[텍스트]" custT="1"/>
      <dgm:spPr/>
      <dgm:t>
        <a:bodyPr/>
        <a:lstStyle/>
        <a:p>
          <a:pPr algn="ctr" latinLnBrk="1"/>
          <a:r>
            <a:rPr lang="ko-KR" altLang="en-US" sz="1800" dirty="0"/>
            <a:t>프리미엄</a:t>
          </a:r>
        </a:p>
      </dgm:t>
    </dgm:pt>
    <dgm:pt modelId="{735EC66C-D82A-496F-9196-47EF8A8F2F98}" type="parTrans" cxnId="{D1131CA2-02E8-449C-89ED-F6C679C7574C}">
      <dgm:prSet/>
      <dgm:spPr/>
      <dgm:t>
        <a:bodyPr/>
        <a:lstStyle/>
        <a:p>
          <a:pPr algn="ctr" latinLnBrk="1"/>
          <a:endParaRPr lang="ko-KR" altLang="en-US"/>
        </a:p>
      </dgm:t>
    </dgm:pt>
    <dgm:pt modelId="{19CB4562-349F-42D3-A0CF-085ACFB5A8D1}" type="sibTrans" cxnId="{D1131CA2-02E8-449C-89ED-F6C679C7574C}">
      <dgm:prSet/>
      <dgm:spPr/>
      <dgm:t>
        <a:bodyPr/>
        <a:lstStyle/>
        <a:p>
          <a:pPr algn="ctr" latinLnBrk="1"/>
          <a:endParaRPr lang="ko-KR" altLang="en-US"/>
        </a:p>
      </dgm:t>
    </dgm:pt>
    <dgm:pt modelId="{9F16816E-897A-4EF8-B5AF-766C8293E7EF}">
      <dgm:prSet phldrT="[텍스트]" custT="1"/>
      <dgm:spPr/>
      <dgm:t>
        <a:bodyPr/>
        <a:lstStyle/>
        <a:p>
          <a:pPr algn="ctr" latinLnBrk="1"/>
          <a:r>
            <a:rPr lang="en-US" altLang="ko-KR" sz="1400" dirty="0"/>
            <a:t>33</a:t>
          </a:r>
          <a:r>
            <a:rPr lang="ko-KR" altLang="en-US" sz="1400" dirty="0"/>
            <a:t>만원 </a:t>
          </a:r>
          <a:r>
            <a:rPr lang="en-US" altLang="ko-KR" sz="1400" dirty="0"/>
            <a:t>+ </a:t>
          </a:r>
          <a:r>
            <a:rPr lang="ko-KR" altLang="en-US" sz="1400" dirty="0"/>
            <a:t>네이버 전송건수 </a:t>
          </a:r>
          <a:r>
            <a:rPr lang="en-US" altLang="ko-KR" sz="1400" dirty="0"/>
            <a:t>2</a:t>
          </a:r>
          <a:r>
            <a:rPr lang="ko-KR" altLang="en-US" sz="1400" dirty="0"/>
            <a:t>건</a:t>
          </a:r>
        </a:p>
      </dgm:t>
    </dgm:pt>
    <dgm:pt modelId="{1CE8FABD-A1CB-4AEE-BFD7-F960342D565D}" type="parTrans" cxnId="{7AA37B81-D2E7-4BE0-9AC8-29C0CCC8B635}">
      <dgm:prSet/>
      <dgm:spPr/>
      <dgm:t>
        <a:bodyPr/>
        <a:lstStyle/>
        <a:p>
          <a:pPr algn="ctr" latinLnBrk="1"/>
          <a:endParaRPr lang="ko-KR" altLang="en-US"/>
        </a:p>
      </dgm:t>
    </dgm:pt>
    <dgm:pt modelId="{A3450C45-5705-423C-A793-B4736670FFEE}" type="sibTrans" cxnId="{7AA37B81-D2E7-4BE0-9AC8-29C0CCC8B635}">
      <dgm:prSet/>
      <dgm:spPr/>
      <dgm:t>
        <a:bodyPr/>
        <a:lstStyle/>
        <a:p>
          <a:pPr algn="ctr" latinLnBrk="1"/>
          <a:endParaRPr lang="ko-KR" altLang="en-US"/>
        </a:p>
      </dgm:t>
    </dgm:pt>
    <dgm:pt modelId="{5D7C2042-CFFE-44CE-997A-A1DB75C329BE}">
      <dgm:prSet phldrT="[텍스트]" custT="1"/>
      <dgm:spPr/>
      <dgm:t>
        <a:bodyPr/>
        <a:lstStyle/>
        <a:p>
          <a:pPr algn="ctr" latinLnBrk="1"/>
          <a:r>
            <a:rPr lang="ko-KR" altLang="en-US" sz="1400" dirty="0"/>
            <a:t>네이버 매물 쿠폰 추가구매 가능</a:t>
          </a:r>
        </a:p>
      </dgm:t>
    </dgm:pt>
    <dgm:pt modelId="{7A1FD2E3-AF08-4FA1-9078-BF476B0B8C2D}" type="parTrans" cxnId="{65DC076C-8991-4A04-806E-13FEE4737C0F}">
      <dgm:prSet/>
      <dgm:spPr/>
      <dgm:t>
        <a:bodyPr/>
        <a:lstStyle/>
        <a:p>
          <a:pPr algn="ctr" latinLnBrk="1"/>
          <a:endParaRPr lang="ko-KR" altLang="en-US"/>
        </a:p>
      </dgm:t>
    </dgm:pt>
    <dgm:pt modelId="{272E59C2-7A42-443C-9FFF-664D99BC398F}" type="sibTrans" cxnId="{65DC076C-8991-4A04-806E-13FEE4737C0F}">
      <dgm:prSet/>
      <dgm:spPr/>
      <dgm:t>
        <a:bodyPr/>
        <a:lstStyle/>
        <a:p>
          <a:pPr algn="ctr" latinLnBrk="1"/>
          <a:endParaRPr lang="ko-KR" altLang="en-US"/>
        </a:p>
      </dgm:t>
    </dgm:pt>
    <dgm:pt modelId="{A77EDE44-097F-463A-A601-CBA95F068E23}">
      <dgm:prSet phldrT="[텍스트]" custT="1"/>
      <dgm:spPr/>
      <dgm:t>
        <a:bodyPr/>
        <a:lstStyle/>
        <a:p>
          <a:pPr algn="ctr" latinLnBrk="1"/>
          <a:r>
            <a:rPr lang="en-US" altLang="ko-KR" sz="1400" dirty="0"/>
            <a:t>70 - 210000</a:t>
          </a:r>
          <a:r>
            <a:rPr lang="ko-KR" altLang="en-US" sz="1400" dirty="0"/>
            <a:t>원</a:t>
          </a:r>
        </a:p>
      </dgm:t>
    </dgm:pt>
    <dgm:pt modelId="{63FBF2DB-014F-4F29-A980-AE2296BC0EF2}" type="parTrans" cxnId="{61E8ADDF-8143-4FD0-B903-3D4917625939}">
      <dgm:prSet/>
      <dgm:spPr/>
      <dgm:t>
        <a:bodyPr/>
        <a:lstStyle/>
        <a:p>
          <a:pPr algn="ctr" latinLnBrk="1"/>
          <a:endParaRPr lang="ko-KR" altLang="en-US"/>
        </a:p>
      </dgm:t>
    </dgm:pt>
    <dgm:pt modelId="{EEB9D78C-61BB-4809-9B5E-FB5082764208}" type="sibTrans" cxnId="{61E8ADDF-8143-4FD0-B903-3D4917625939}">
      <dgm:prSet/>
      <dgm:spPr/>
      <dgm:t>
        <a:bodyPr/>
        <a:lstStyle/>
        <a:p>
          <a:pPr algn="ctr" latinLnBrk="1"/>
          <a:endParaRPr lang="ko-KR" altLang="en-US"/>
        </a:p>
      </dgm:t>
    </dgm:pt>
    <dgm:pt modelId="{13FA9263-230E-4444-AB2D-73CA1826709E}">
      <dgm:prSet phldrT="[텍스트]" custT="1"/>
      <dgm:spPr/>
      <dgm:t>
        <a:bodyPr/>
        <a:lstStyle/>
        <a:p>
          <a:pPr algn="ctr" latinLnBrk="1"/>
          <a:r>
            <a:rPr lang="en-US" altLang="ko-KR" sz="1400" dirty="0"/>
            <a:t>90 - 252000</a:t>
          </a:r>
          <a:r>
            <a:rPr lang="ko-KR" altLang="en-US" sz="1400" dirty="0"/>
            <a:t>원</a:t>
          </a:r>
        </a:p>
      </dgm:t>
    </dgm:pt>
    <dgm:pt modelId="{AE2DCAD7-60F8-478D-88FA-22DD1378FFA0}" type="parTrans" cxnId="{CD6C98EC-21E9-42CB-9A98-98AE65AAC271}">
      <dgm:prSet/>
      <dgm:spPr/>
      <dgm:t>
        <a:bodyPr/>
        <a:lstStyle/>
        <a:p>
          <a:pPr algn="ctr" latinLnBrk="1"/>
          <a:endParaRPr lang="ko-KR" altLang="en-US"/>
        </a:p>
      </dgm:t>
    </dgm:pt>
    <dgm:pt modelId="{D0011457-8C71-4AD4-837D-9277A633AB6A}" type="sibTrans" cxnId="{CD6C98EC-21E9-42CB-9A98-98AE65AAC271}">
      <dgm:prSet/>
      <dgm:spPr/>
      <dgm:t>
        <a:bodyPr/>
        <a:lstStyle/>
        <a:p>
          <a:pPr algn="ctr" latinLnBrk="1"/>
          <a:endParaRPr lang="ko-KR" altLang="en-US"/>
        </a:p>
      </dgm:t>
    </dgm:pt>
    <dgm:pt modelId="{09ACACF4-E0AE-400A-9C18-9A682290C7BF}">
      <dgm:prSet phldrT="[텍스트]" custT="1"/>
      <dgm:spPr/>
      <dgm:t>
        <a:bodyPr/>
        <a:lstStyle/>
        <a:p>
          <a:pPr algn="ctr" latinLnBrk="1"/>
          <a:r>
            <a:rPr lang="ko-KR" altLang="en-US" sz="1400" dirty="0" err="1"/>
            <a:t>건당단가</a:t>
          </a:r>
          <a:r>
            <a:rPr lang="ko-KR" altLang="en-US" sz="1400" dirty="0"/>
            <a:t> </a:t>
          </a:r>
          <a:r>
            <a:rPr lang="en-US" altLang="ko-KR" sz="1400" dirty="0"/>
            <a:t>17500</a:t>
          </a:r>
          <a:r>
            <a:rPr lang="ko-KR" altLang="en-US" sz="1400" dirty="0"/>
            <a:t>원</a:t>
          </a:r>
          <a:r>
            <a:rPr lang="en-US" altLang="ko-KR" sz="1400" dirty="0"/>
            <a:t>(VAT</a:t>
          </a:r>
          <a:r>
            <a:rPr lang="ko-KR" altLang="en-US" sz="1400" dirty="0"/>
            <a:t>포함</a:t>
          </a:r>
          <a:r>
            <a:rPr lang="en-US" altLang="ko-KR" sz="1400" dirty="0"/>
            <a:t>)</a:t>
          </a:r>
          <a:endParaRPr lang="ko-KR" altLang="en-US" sz="1400" dirty="0"/>
        </a:p>
      </dgm:t>
    </dgm:pt>
    <dgm:pt modelId="{B1835040-105A-475A-BE9E-871D4FCD9D71}" type="parTrans" cxnId="{9948B925-CEC2-450C-9746-14071137C5AA}">
      <dgm:prSet/>
      <dgm:spPr/>
      <dgm:t>
        <a:bodyPr/>
        <a:lstStyle/>
        <a:p>
          <a:pPr algn="ctr" latinLnBrk="1"/>
          <a:endParaRPr lang="ko-KR" altLang="en-US"/>
        </a:p>
      </dgm:t>
    </dgm:pt>
    <dgm:pt modelId="{649AB565-285B-467A-81A6-E0756A1F6B3E}" type="sibTrans" cxnId="{9948B925-CEC2-450C-9746-14071137C5AA}">
      <dgm:prSet/>
      <dgm:spPr/>
      <dgm:t>
        <a:bodyPr/>
        <a:lstStyle/>
        <a:p>
          <a:pPr algn="ctr" latinLnBrk="1"/>
          <a:endParaRPr lang="ko-KR" altLang="en-US"/>
        </a:p>
      </dgm:t>
    </dgm:pt>
    <dgm:pt modelId="{FF810AD3-D448-4024-9DA1-6F82A893B6BF}">
      <dgm:prSet phldrT="[텍스트]" custT="1"/>
      <dgm:spPr/>
      <dgm:t>
        <a:bodyPr/>
        <a:lstStyle/>
        <a:p>
          <a:pPr algn="ctr" latinLnBrk="1"/>
          <a:r>
            <a:rPr lang="ko-KR" altLang="en-US" sz="1400" dirty="0"/>
            <a:t>기간 </a:t>
          </a:r>
          <a:r>
            <a:rPr lang="en-US" altLang="ko-KR" sz="1400" dirty="0"/>
            <a:t>6</a:t>
          </a:r>
          <a:r>
            <a:rPr lang="ko-KR" altLang="en-US" sz="1400" dirty="0"/>
            <a:t>개월</a:t>
          </a:r>
        </a:p>
      </dgm:t>
    </dgm:pt>
    <dgm:pt modelId="{4F4C1FFA-B909-41B8-BC51-3DB049A8DB68}" type="parTrans" cxnId="{245AC07F-3707-492F-86D4-FDF240B7CDD0}">
      <dgm:prSet/>
      <dgm:spPr/>
      <dgm:t>
        <a:bodyPr/>
        <a:lstStyle/>
        <a:p>
          <a:pPr latinLnBrk="1"/>
          <a:endParaRPr lang="ko-KR" altLang="en-US"/>
        </a:p>
      </dgm:t>
    </dgm:pt>
    <dgm:pt modelId="{0F9589E9-7B9E-441D-9F3F-64FC534D62B8}" type="sibTrans" cxnId="{245AC07F-3707-492F-86D4-FDF240B7CDD0}">
      <dgm:prSet/>
      <dgm:spPr/>
      <dgm:t>
        <a:bodyPr/>
        <a:lstStyle/>
        <a:p>
          <a:pPr latinLnBrk="1"/>
          <a:endParaRPr lang="ko-KR" altLang="en-US"/>
        </a:p>
      </dgm:t>
    </dgm:pt>
    <dgm:pt modelId="{BFE94C69-53F5-4E3B-9D6C-2C8552A1AD7E}">
      <dgm:prSet phldrT="[텍스트]" custT="1"/>
      <dgm:spPr/>
      <dgm:t>
        <a:bodyPr/>
        <a:lstStyle/>
        <a:p>
          <a:pPr algn="ctr" latinLnBrk="1"/>
          <a:endParaRPr lang="ko-KR" altLang="en-US" sz="1400" dirty="0"/>
        </a:p>
      </dgm:t>
    </dgm:pt>
    <dgm:pt modelId="{7EC20540-B997-4FC2-AD52-38F14A3A18FC}" type="parTrans" cxnId="{F32C6335-98AA-4BF5-8224-71A91275CCEC}">
      <dgm:prSet/>
      <dgm:spPr/>
      <dgm:t>
        <a:bodyPr/>
        <a:lstStyle/>
        <a:p>
          <a:pPr latinLnBrk="1"/>
          <a:endParaRPr lang="ko-KR" altLang="en-US"/>
        </a:p>
      </dgm:t>
    </dgm:pt>
    <dgm:pt modelId="{8134C041-9B59-417C-9324-D1C7F8B96D9F}" type="sibTrans" cxnId="{F32C6335-98AA-4BF5-8224-71A91275CCEC}">
      <dgm:prSet/>
      <dgm:spPr/>
      <dgm:t>
        <a:bodyPr/>
        <a:lstStyle/>
        <a:p>
          <a:pPr latinLnBrk="1"/>
          <a:endParaRPr lang="ko-KR" altLang="en-US"/>
        </a:p>
      </dgm:t>
    </dgm:pt>
    <dgm:pt modelId="{E430E9D5-615B-423B-BF32-3E7F36F2DFE5}">
      <dgm:prSet phldrT="[텍스트]" custT="1"/>
      <dgm:spPr/>
      <dgm:t>
        <a:bodyPr/>
        <a:lstStyle/>
        <a:p>
          <a:pPr algn="ctr" latinLnBrk="1">
            <a:buFont typeface="Arial" panose="020B0604020202020204" pitchFamily="34" charset="0"/>
            <a:buChar char="•"/>
          </a:pPr>
          <a:r>
            <a:rPr lang="en-US" altLang="ko-KR" sz="1400" dirty="0"/>
            <a:t>120 - 319000</a:t>
          </a:r>
          <a:r>
            <a:rPr lang="ko-KR" altLang="en-US" sz="1400" dirty="0"/>
            <a:t>원</a:t>
          </a:r>
        </a:p>
      </dgm:t>
    </dgm:pt>
    <dgm:pt modelId="{CEA354AF-D459-4862-8D5F-8BAD49BA84B1}" type="parTrans" cxnId="{3492762B-F696-45A1-B95C-2835BECEC0F6}">
      <dgm:prSet/>
      <dgm:spPr/>
      <dgm:t>
        <a:bodyPr/>
        <a:lstStyle/>
        <a:p>
          <a:pPr latinLnBrk="1"/>
          <a:endParaRPr lang="ko-KR" altLang="en-US"/>
        </a:p>
      </dgm:t>
    </dgm:pt>
    <dgm:pt modelId="{4C818F54-F0DF-43D7-B2D7-7283D1690B75}" type="sibTrans" cxnId="{3492762B-F696-45A1-B95C-2835BECEC0F6}">
      <dgm:prSet/>
      <dgm:spPr/>
      <dgm:t>
        <a:bodyPr/>
        <a:lstStyle/>
        <a:p>
          <a:pPr latinLnBrk="1"/>
          <a:endParaRPr lang="ko-KR" altLang="en-US"/>
        </a:p>
      </dgm:t>
    </dgm:pt>
    <dgm:pt modelId="{506CEAAC-A019-4B40-A4B8-6C1560607DAD}">
      <dgm:prSet custT="1"/>
      <dgm:spPr/>
      <dgm:t>
        <a:bodyPr/>
        <a:lstStyle/>
        <a:p>
          <a:pPr algn="ctr" latinLnBrk="1"/>
          <a:r>
            <a:rPr lang="en-US" altLang="ko-KR" sz="1400" dirty="0"/>
            <a:t>180 - 451000</a:t>
          </a:r>
          <a:r>
            <a:rPr lang="ko-KR" altLang="en-US" sz="1400" dirty="0"/>
            <a:t>원</a:t>
          </a:r>
          <a:endParaRPr lang="en-US" altLang="ko-KR" sz="1400" dirty="0"/>
        </a:p>
      </dgm:t>
    </dgm:pt>
    <dgm:pt modelId="{191FAA45-41F4-481B-BDA2-8EE9B7B8275F}" type="parTrans" cxnId="{6F693EFE-5F8C-4DD3-9448-44DF8B9BF6ED}">
      <dgm:prSet/>
      <dgm:spPr/>
      <dgm:t>
        <a:bodyPr/>
        <a:lstStyle/>
        <a:p>
          <a:pPr latinLnBrk="1"/>
          <a:endParaRPr lang="ko-KR" altLang="en-US"/>
        </a:p>
      </dgm:t>
    </dgm:pt>
    <dgm:pt modelId="{E7AF3F0D-E40F-47A7-9816-330251F588DC}" type="sibTrans" cxnId="{6F693EFE-5F8C-4DD3-9448-44DF8B9BF6ED}">
      <dgm:prSet/>
      <dgm:spPr/>
      <dgm:t>
        <a:bodyPr/>
        <a:lstStyle/>
        <a:p>
          <a:pPr latinLnBrk="1"/>
          <a:endParaRPr lang="ko-KR" altLang="en-US"/>
        </a:p>
      </dgm:t>
    </dgm:pt>
    <dgm:pt modelId="{0E7B3652-5F83-45A3-B48B-7B8A8626AD2C}">
      <dgm:prSet custT="1"/>
      <dgm:spPr/>
      <dgm:t>
        <a:bodyPr/>
        <a:lstStyle/>
        <a:p>
          <a:pPr algn="ctr" latinLnBrk="1"/>
          <a:r>
            <a:rPr lang="en-US" altLang="ko-KR" sz="1400" dirty="0"/>
            <a:t>240 - 600000</a:t>
          </a:r>
          <a:r>
            <a:rPr lang="ko-KR" altLang="en-US" sz="1400" dirty="0"/>
            <a:t>원</a:t>
          </a:r>
          <a:endParaRPr lang="en-US" altLang="ko-KR" sz="1400" dirty="0"/>
        </a:p>
      </dgm:t>
    </dgm:pt>
    <dgm:pt modelId="{61B04FB7-B88D-4D70-AF0F-75DB9AEE2D80}" type="parTrans" cxnId="{480199FF-2FC9-41F2-B489-C64C9FB16D39}">
      <dgm:prSet/>
      <dgm:spPr/>
      <dgm:t>
        <a:bodyPr/>
        <a:lstStyle/>
        <a:p>
          <a:pPr latinLnBrk="1"/>
          <a:endParaRPr lang="ko-KR" altLang="en-US"/>
        </a:p>
      </dgm:t>
    </dgm:pt>
    <dgm:pt modelId="{45BC7E2C-8E9A-42E5-BD03-F3C106ADCA88}" type="sibTrans" cxnId="{480199FF-2FC9-41F2-B489-C64C9FB16D39}">
      <dgm:prSet/>
      <dgm:spPr/>
      <dgm:t>
        <a:bodyPr/>
        <a:lstStyle/>
        <a:p>
          <a:pPr latinLnBrk="1"/>
          <a:endParaRPr lang="ko-KR" altLang="en-US"/>
        </a:p>
      </dgm:t>
    </dgm:pt>
    <dgm:pt modelId="{37115107-3CA9-4C15-85AE-8500DFBB2348}">
      <dgm:prSet custT="1"/>
      <dgm:spPr/>
      <dgm:t>
        <a:bodyPr/>
        <a:lstStyle/>
        <a:p>
          <a:pPr algn="ctr" latinLnBrk="1"/>
          <a:r>
            <a:rPr lang="en-US" altLang="ko-KR" sz="1400" dirty="0"/>
            <a:t>300 - 750000</a:t>
          </a:r>
          <a:r>
            <a:rPr lang="ko-KR" altLang="en-US" sz="1400" dirty="0"/>
            <a:t>원</a:t>
          </a:r>
          <a:endParaRPr lang="en-US" altLang="ko-KR" sz="1400" dirty="0"/>
        </a:p>
      </dgm:t>
    </dgm:pt>
    <dgm:pt modelId="{B7F6665F-8AB3-46A3-8C2B-D4D8BCB766D4}" type="parTrans" cxnId="{B8FB71E7-D5A7-471D-8F4A-088318F5BD74}">
      <dgm:prSet/>
      <dgm:spPr/>
      <dgm:t>
        <a:bodyPr/>
        <a:lstStyle/>
        <a:p>
          <a:pPr latinLnBrk="1"/>
          <a:endParaRPr lang="ko-KR" altLang="en-US"/>
        </a:p>
      </dgm:t>
    </dgm:pt>
    <dgm:pt modelId="{235E23B9-70BF-46D6-BA31-F626B55AD689}" type="sibTrans" cxnId="{B8FB71E7-D5A7-471D-8F4A-088318F5BD74}">
      <dgm:prSet/>
      <dgm:spPr/>
      <dgm:t>
        <a:bodyPr/>
        <a:lstStyle/>
        <a:p>
          <a:pPr latinLnBrk="1"/>
          <a:endParaRPr lang="ko-KR" altLang="en-US"/>
        </a:p>
      </dgm:t>
    </dgm:pt>
    <dgm:pt modelId="{A436A476-BE75-41D1-AA04-26AEE3EDB70C}" type="pres">
      <dgm:prSet presAssocID="{2D09C5EB-5A49-4E26-99C2-708BB53BD836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BFBA4CF-B45A-4D20-82D3-400580CEA855}" type="pres">
      <dgm:prSet presAssocID="{6C6CAF7F-2C0E-4E7C-A9FD-2AA635999D8C}" presName="text1" presStyleCnt="0"/>
      <dgm:spPr/>
    </dgm:pt>
    <dgm:pt modelId="{B139C0B8-4121-4226-9748-954971FFB103}" type="pres">
      <dgm:prSet presAssocID="{6C6CAF7F-2C0E-4E7C-A9FD-2AA635999D8C}" presName="textRepeatNode" presStyleLbl="alignNode1" presStyleIdx="0" presStyleCnt="4" custScaleX="99430" custScaleY="103236" custLinFactNeighborX="-1448" custLinFactNeighborY="-106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197448-FB2B-4B45-8A3B-1CDEA3D7EF04}" type="pres">
      <dgm:prSet presAssocID="{6C6CAF7F-2C0E-4E7C-A9FD-2AA635999D8C}" presName="textaccent1" presStyleCnt="0"/>
      <dgm:spPr/>
    </dgm:pt>
    <dgm:pt modelId="{435800ED-2EED-44E0-88F7-B8FD9072015D}" type="pres">
      <dgm:prSet presAssocID="{6C6CAF7F-2C0E-4E7C-A9FD-2AA635999D8C}" presName="accentRepeatNode" presStyleLbl="solidAlignAcc1" presStyleIdx="0" presStyleCnt="8" custLinFactX="-21579" custLinFactNeighborX="-100000" custLinFactNeighborY="59968"/>
      <dgm:spPr/>
    </dgm:pt>
    <dgm:pt modelId="{13E4E307-4A20-421A-A417-865A9C8C602F}" type="pres">
      <dgm:prSet presAssocID="{081D5056-A37F-4EE1-BCE3-5107F7E5A420}" presName="image1" presStyleCnt="0"/>
      <dgm:spPr/>
    </dgm:pt>
    <dgm:pt modelId="{73109A8E-73AA-441A-858E-53FCEC92717C}" type="pres">
      <dgm:prSet presAssocID="{081D5056-A37F-4EE1-BCE3-5107F7E5A420}" presName="imageRepeatNode" presStyleLbl="alignAcc1" presStyleIdx="0" presStyleCnt="4" custScaleX="90134" custScaleY="94140" custLinFactNeighborX="2945" custLinFactNeighborY="-14234"/>
      <dgm:spPr/>
      <dgm:t>
        <a:bodyPr/>
        <a:lstStyle/>
        <a:p>
          <a:pPr latinLnBrk="1"/>
          <a:endParaRPr lang="ko-KR" altLang="en-US"/>
        </a:p>
      </dgm:t>
    </dgm:pt>
    <dgm:pt modelId="{70B672DE-F81E-4AFF-805B-7C037AD681A6}" type="pres">
      <dgm:prSet presAssocID="{081D5056-A37F-4EE1-BCE3-5107F7E5A420}" presName="imageaccent1" presStyleCnt="0"/>
      <dgm:spPr/>
    </dgm:pt>
    <dgm:pt modelId="{4D85BBBE-FA92-499D-B980-E345A3FFF956}" type="pres">
      <dgm:prSet presAssocID="{081D5056-A37F-4EE1-BCE3-5107F7E5A420}" presName="accentRepeatNode" presStyleLbl="solidAlignAcc1" presStyleIdx="1" presStyleCnt="8" custLinFactNeighborX="343" custLinFactNeighborY="29443"/>
      <dgm:spPr/>
    </dgm:pt>
    <dgm:pt modelId="{7EF3CC29-43F6-4997-9129-6716AD8669B3}" type="pres">
      <dgm:prSet presAssocID="{A819B0B3-215D-4CE3-88CC-E67095F588DC}" presName="text2" presStyleCnt="0"/>
      <dgm:spPr/>
    </dgm:pt>
    <dgm:pt modelId="{6F8616A5-44E8-428C-8A7F-832A7A848AB7}" type="pres">
      <dgm:prSet presAssocID="{A819B0B3-215D-4CE3-88CC-E67095F588DC}" presName="textRepeatNode" presStyleLbl="alignNode1" presStyleIdx="1" presStyleCnt="4" custScaleX="98102" custScaleY="97082" custLinFactNeighborX="-2064" custLinFactNeighborY="-10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5BB906B-5482-4272-B872-A7F0EC9CCBC7}" type="pres">
      <dgm:prSet presAssocID="{A819B0B3-215D-4CE3-88CC-E67095F588DC}" presName="textaccent2" presStyleCnt="0"/>
      <dgm:spPr/>
    </dgm:pt>
    <dgm:pt modelId="{32802C64-6BCF-40BA-AD46-A0339690A91E}" type="pres">
      <dgm:prSet presAssocID="{A819B0B3-215D-4CE3-88CC-E67095F588DC}" presName="accentRepeatNode" presStyleLbl="solidAlignAcc1" presStyleIdx="2" presStyleCnt="8" custLinFactNeighborX="18501" custLinFactNeighborY="69834"/>
      <dgm:spPr/>
    </dgm:pt>
    <dgm:pt modelId="{98CFFB45-DC7A-4282-97D7-B7215ABD0871}" type="pres">
      <dgm:prSet presAssocID="{C9F790D6-3BD0-4349-B992-CCC54DBDFF4F}" presName="image2" presStyleCnt="0"/>
      <dgm:spPr/>
    </dgm:pt>
    <dgm:pt modelId="{30B1032B-CBC8-4AB9-A351-861BB128865C}" type="pres">
      <dgm:prSet presAssocID="{C9F790D6-3BD0-4349-B992-CCC54DBDFF4F}" presName="imageRepeatNode" presStyleLbl="alignAcc1" presStyleIdx="1" presStyleCnt="4" custScaleX="94602" custScaleY="90811" custLinFactNeighborX="-4270" custLinFactNeighborY="-10292"/>
      <dgm:spPr/>
      <dgm:t>
        <a:bodyPr/>
        <a:lstStyle/>
        <a:p>
          <a:pPr latinLnBrk="1"/>
          <a:endParaRPr lang="ko-KR" altLang="en-US"/>
        </a:p>
      </dgm:t>
    </dgm:pt>
    <dgm:pt modelId="{D3D67CD4-B856-4062-9842-809251F29B15}" type="pres">
      <dgm:prSet presAssocID="{C9F790D6-3BD0-4349-B992-CCC54DBDFF4F}" presName="imageaccent2" presStyleCnt="0"/>
      <dgm:spPr/>
    </dgm:pt>
    <dgm:pt modelId="{789E9119-4150-45C3-9F17-D47BAE061CC2}" type="pres">
      <dgm:prSet presAssocID="{C9F790D6-3BD0-4349-B992-CCC54DBDFF4F}" presName="accentRepeatNode" presStyleLbl="solidAlignAcc1" presStyleIdx="3" presStyleCnt="8" custLinFactNeighborX="-90502" custLinFactNeighborY="71700"/>
      <dgm:spPr/>
    </dgm:pt>
    <dgm:pt modelId="{0A55AD16-5C19-44F3-9F63-1762CBE9F9D8}" type="pres">
      <dgm:prSet presAssocID="{39217B97-6CEF-4543-BCC9-50FB04D43395}" presName="text3" presStyleCnt="0"/>
      <dgm:spPr/>
    </dgm:pt>
    <dgm:pt modelId="{BF1F0359-7BBA-401B-8D60-A2DA2E50655A}" type="pres">
      <dgm:prSet presAssocID="{39217B97-6CEF-4543-BCC9-50FB04D43395}" presName="textRepeatNode" presStyleLbl="alignNode1" presStyleIdx="2" presStyleCnt="4" custScaleX="98795" custScaleY="103464" custLinFactNeighborX="-950" custLinFactNeighborY="-118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0F67565-9654-4BEF-BEF7-4676CA08566E}" type="pres">
      <dgm:prSet presAssocID="{39217B97-6CEF-4543-BCC9-50FB04D43395}" presName="textaccent3" presStyleCnt="0"/>
      <dgm:spPr/>
    </dgm:pt>
    <dgm:pt modelId="{81271F09-3B33-4F3E-8A5B-D002FB870D63}" type="pres">
      <dgm:prSet presAssocID="{39217B97-6CEF-4543-BCC9-50FB04D43395}" presName="accentRepeatNode" presStyleLbl="solidAlignAcc1" presStyleIdx="4" presStyleCnt="8" custLinFactY="-100000" custLinFactNeighborX="39212" custLinFactNeighborY="-154949"/>
      <dgm:spPr/>
    </dgm:pt>
    <dgm:pt modelId="{782C8D8C-9040-46C1-BDCB-5528FF6B1C04}" type="pres">
      <dgm:prSet presAssocID="{19CB4562-349F-42D3-A0CF-085ACFB5A8D1}" presName="image3" presStyleCnt="0"/>
      <dgm:spPr/>
    </dgm:pt>
    <dgm:pt modelId="{7A31A6CC-E8AE-46F3-BF99-4B17C157102F}" type="pres">
      <dgm:prSet presAssocID="{19CB4562-349F-42D3-A0CF-085ACFB5A8D1}" presName="imageRepeatNode" presStyleLbl="alignAcc1" presStyleIdx="2" presStyleCnt="4" custScaleX="96837" custScaleY="96837" custLinFactNeighborX="-1089" custLinFactNeighborY="-7091"/>
      <dgm:spPr/>
      <dgm:t>
        <a:bodyPr/>
        <a:lstStyle/>
        <a:p>
          <a:pPr latinLnBrk="1"/>
          <a:endParaRPr lang="ko-KR" altLang="en-US"/>
        </a:p>
      </dgm:t>
    </dgm:pt>
    <dgm:pt modelId="{A76488CA-63A7-42D6-A393-88FAEEE881E2}" type="pres">
      <dgm:prSet presAssocID="{19CB4562-349F-42D3-A0CF-085ACFB5A8D1}" presName="imageaccent3" presStyleCnt="0"/>
      <dgm:spPr/>
    </dgm:pt>
    <dgm:pt modelId="{60D110FD-976F-473F-A360-65A03C38EA73}" type="pres">
      <dgm:prSet presAssocID="{19CB4562-349F-42D3-A0CF-085ACFB5A8D1}" presName="accentRepeatNode" presStyleLbl="solidAlignAcc1" presStyleIdx="5" presStyleCnt="8" custLinFactY="-100000" custLinFactNeighborX="-66708" custLinFactNeighborY="-180273"/>
      <dgm:spPr/>
    </dgm:pt>
    <dgm:pt modelId="{B46030B6-87A6-4C33-B8EB-1DC240CE7BC7}" type="pres">
      <dgm:prSet presAssocID="{BFE94C69-53F5-4E3B-9D6C-2C8552A1AD7E}" presName="text4" presStyleCnt="0"/>
      <dgm:spPr/>
    </dgm:pt>
    <dgm:pt modelId="{BFFA6D67-DC7E-465F-B49E-4E8017C2C524}" type="pres">
      <dgm:prSet presAssocID="{BFE94C69-53F5-4E3B-9D6C-2C8552A1AD7E}" presName="textRepeatNode" presStyleLbl="alignNode1" presStyleIdx="3" presStyleCnt="4" custLinFactNeighborX="-2953" custLinFactNeighborY="976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A23E23-741F-4405-BCE2-C57C82A05D01}" type="pres">
      <dgm:prSet presAssocID="{BFE94C69-53F5-4E3B-9D6C-2C8552A1AD7E}" presName="textaccent4" presStyleCnt="0"/>
      <dgm:spPr/>
    </dgm:pt>
    <dgm:pt modelId="{E5165BAA-ABBB-4DA4-881A-A4AE8F80F86B}" type="pres">
      <dgm:prSet presAssocID="{BFE94C69-53F5-4E3B-9D6C-2C8552A1AD7E}" presName="accentRepeatNode" presStyleLbl="solidAlignAcc1" presStyleIdx="6" presStyleCnt="8" custLinFactY="193030" custLinFactNeighborX="-50584" custLinFactNeighborY="200000"/>
      <dgm:spPr/>
    </dgm:pt>
    <dgm:pt modelId="{F3371972-E330-469A-AB17-781F88AB41BB}" type="pres">
      <dgm:prSet presAssocID="{8134C041-9B59-417C-9324-D1C7F8B96D9F}" presName="image4" presStyleCnt="0"/>
      <dgm:spPr/>
    </dgm:pt>
    <dgm:pt modelId="{7A5515AB-0D09-4DC4-8FD9-2368186437A9}" type="pres">
      <dgm:prSet presAssocID="{8134C041-9B59-417C-9324-D1C7F8B96D9F}" presName="imageRepeatNode" presStyleLbl="alignAcc1" presStyleIdx="3" presStyleCnt="4" custLinFactNeighborX="-87988" custLinFactNeighborY="-62592"/>
      <dgm:spPr/>
      <dgm:t>
        <a:bodyPr/>
        <a:lstStyle/>
        <a:p>
          <a:pPr latinLnBrk="1"/>
          <a:endParaRPr lang="ko-KR" altLang="en-US"/>
        </a:p>
      </dgm:t>
    </dgm:pt>
    <dgm:pt modelId="{1DD80057-7B06-46F4-AF3D-4C47A84558C5}" type="pres">
      <dgm:prSet presAssocID="{8134C041-9B59-417C-9324-D1C7F8B96D9F}" presName="imageaccent4" presStyleCnt="0"/>
      <dgm:spPr/>
    </dgm:pt>
    <dgm:pt modelId="{11289330-AFBA-4C60-A63F-7FA9E6D74DEE}" type="pres">
      <dgm:prSet presAssocID="{8134C041-9B59-417C-9324-D1C7F8B96D9F}" presName="accentRepeatNode" presStyleLbl="solidAlignAcc1" presStyleIdx="7" presStyleCnt="8" custLinFactX="-71986" custLinFactY="198896" custLinFactNeighborX="-100000" custLinFactNeighborY="200000"/>
      <dgm:spPr/>
    </dgm:pt>
  </dgm:ptLst>
  <dgm:cxnLst>
    <dgm:cxn modelId="{E2AEEC23-06E6-4E10-AD4E-540310FFF598}" type="presOf" srcId="{9F16816E-897A-4EF8-B5AF-766C8293E7EF}" destId="{BF1F0359-7BBA-401B-8D60-A2DA2E50655A}" srcOrd="0" destOrd="1" presId="urn:microsoft.com/office/officeart/2008/layout/HexagonCluster"/>
    <dgm:cxn modelId="{EEBECABB-8535-4F29-96B0-1D53A02D2BA8}" type="presOf" srcId="{6C6CAF7F-2C0E-4E7C-A9FD-2AA635999D8C}" destId="{B139C0B8-4121-4226-9748-954971FFB103}" srcOrd="0" destOrd="0" presId="urn:microsoft.com/office/officeart/2008/layout/HexagonCluster"/>
    <dgm:cxn modelId="{49E995BA-DF2D-475C-B8E0-FFBDDC14464E}" type="presOf" srcId="{FF810AD3-D448-4024-9DA1-6F82A893B6BF}" destId="{B139C0B8-4121-4226-9748-954971FFB103}" srcOrd="0" destOrd="2" presId="urn:microsoft.com/office/officeart/2008/layout/HexagonCluster"/>
    <dgm:cxn modelId="{61E8ADDF-8143-4FD0-B903-3D4917625939}" srcId="{A819B0B3-215D-4CE3-88CC-E67095F588DC}" destId="{A77EDE44-097F-463A-A601-CBA95F068E23}" srcOrd="1" destOrd="0" parTransId="{63FBF2DB-014F-4F29-A980-AE2296BC0EF2}" sibTransId="{EEB9D78C-61BB-4809-9B5E-FB5082764208}"/>
    <dgm:cxn modelId="{480199FF-2FC9-41F2-B489-C64C9FB16D39}" srcId="{BFE94C69-53F5-4E3B-9D6C-2C8552A1AD7E}" destId="{0E7B3652-5F83-45A3-B48B-7B8A8626AD2C}" srcOrd="2" destOrd="0" parTransId="{61B04FB7-B88D-4D70-AF0F-75DB9AEE2D80}" sibTransId="{45BC7E2C-8E9A-42E5-BD03-F3C106ADCA88}"/>
    <dgm:cxn modelId="{884C7236-A40F-4E1D-912F-77889303FC08}" srcId="{2D09C5EB-5A49-4E26-99C2-708BB53BD836}" destId="{A819B0B3-215D-4CE3-88CC-E67095F588DC}" srcOrd="1" destOrd="0" parTransId="{8186E7B5-95D3-42C9-A47A-681DE79830BB}" sibTransId="{C9F790D6-3BD0-4349-B992-CCC54DBDFF4F}"/>
    <dgm:cxn modelId="{65DC076C-8991-4A04-806E-13FEE4737C0F}" srcId="{39217B97-6CEF-4543-BCC9-50FB04D43395}" destId="{5D7C2042-CFFE-44CE-997A-A1DB75C329BE}" srcOrd="1" destOrd="0" parTransId="{7A1FD2E3-AF08-4FA1-9078-BF476B0B8C2D}" sibTransId="{272E59C2-7A42-443C-9FFF-664D99BC398F}"/>
    <dgm:cxn modelId="{F32C6335-98AA-4BF5-8224-71A91275CCEC}" srcId="{2D09C5EB-5A49-4E26-99C2-708BB53BD836}" destId="{BFE94C69-53F5-4E3B-9D6C-2C8552A1AD7E}" srcOrd="3" destOrd="0" parTransId="{7EC20540-B997-4FC2-AD52-38F14A3A18FC}" sibTransId="{8134C041-9B59-417C-9324-D1C7F8B96D9F}"/>
    <dgm:cxn modelId="{AC5F4674-3FD9-41FD-A139-26CC7D1FE8C9}" type="presOf" srcId="{081D5056-A37F-4EE1-BCE3-5107F7E5A420}" destId="{73109A8E-73AA-441A-858E-53FCEC92717C}" srcOrd="0" destOrd="0" presId="urn:microsoft.com/office/officeart/2008/layout/HexagonCluster"/>
    <dgm:cxn modelId="{293A6D6E-4A8E-4797-B824-6D047D83E701}" type="presOf" srcId="{A77EDE44-097F-463A-A601-CBA95F068E23}" destId="{6F8616A5-44E8-428C-8A7F-832A7A848AB7}" srcOrd="0" destOrd="2" presId="urn:microsoft.com/office/officeart/2008/layout/HexagonCluster"/>
    <dgm:cxn modelId="{D1131CA2-02E8-449C-89ED-F6C679C7574C}" srcId="{2D09C5EB-5A49-4E26-99C2-708BB53BD836}" destId="{39217B97-6CEF-4543-BCC9-50FB04D43395}" srcOrd="2" destOrd="0" parTransId="{735EC66C-D82A-496F-9196-47EF8A8F2F98}" sibTransId="{19CB4562-349F-42D3-A0CF-085ACFB5A8D1}"/>
    <dgm:cxn modelId="{3A42E1DC-DD27-4211-B9FB-EE2DB2E48F25}" srcId="{A819B0B3-215D-4CE3-88CC-E67095F588DC}" destId="{BBAEF163-0D15-4B8C-A44A-A9D99DAB5D47}" srcOrd="0" destOrd="0" parTransId="{E9CB8CDF-5C20-4F47-8750-113939B8F5E1}" sibTransId="{19345D10-8300-4208-8048-CD845A403CF4}"/>
    <dgm:cxn modelId="{C672E1E6-21D2-4FD9-8CB6-A8162ECD6ABA}" type="presOf" srcId="{A819B0B3-215D-4CE3-88CC-E67095F588DC}" destId="{6F8616A5-44E8-428C-8A7F-832A7A848AB7}" srcOrd="0" destOrd="0" presId="urn:microsoft.com/office/officeart/2008/layout/HexagonCluster"/>
    <dgm:cxn modelId="{7AA37B81-D2E7-4BE0-9AC8-29C0CCC8B635}" srcId="{39217B97-6CEF-4543-BCC9-50FB04D43395}" destId="{9F16816E-897A-4EF8-B5AF-766C8293E7EF}" srcOrd="0" destOrd="0" parTransId="{1CE8FABD-A1CB-4AEE-BFD7-F960342D565D}" sibTransId="{A3450C45-5705-423C-A793-B4736670FFEE}"/>
    <dgm:cxn modelId="{171BCB67-FE2C-454E-ABF5-10ADED7EF144}" type="presOf" srcId="{19CB4562-349F-42D3-A0CF-085ACFB5A8D1}" destId="{7A31A6CC-E8AE-46F3-BF99-4B17C157102F}" srcOrd="0" destOrd="0" presId="urn:microsoft.com/office/officeart/2008/layout/HexagonCluster"/>
    <dgm:cxn modelId="{C72F9A69-6E49-41D6-86AA-2A6C69D6598C}" type="presOf" srcId="{D94A7C71-4C57-4D02-87A7-0C9297A489B7}" destId="{B139C0B8-4121-4226-9748-954971FFB103}" srcOrd="0" destOrd="1" presId="urn:microsoft.com/office/officeart/2008/layout/HexagonCluster"/>
    <dgm:cxn modelId="{23AD1B1D-E4DC-45B7-915F-F308F7C0A53D}" type="presOf" srcId="{5D7C2042-CFFE-44CE-997A-A1DB75C329BE}" destId="{BF1F0359-7BBA-401B-8D60-A2DA2E50655A}" srcOrd="0" destOrd="2" presId="urn:microsoft.com/office/officeart/2008/layout/HexagonCluster"/>
    <dgm:cxn modelId="{C0FB59C2-E5ED-4E96-B1D4-E616A7D8E5F3}" type="presOf" srcId="{506CEAAC-A019-4B40-A4B8-6C1560607DAD}" destId="{BFFA6D67-DC7E-465F-B49E-4E8017C2C524}" srcOrd="0" destOrd="2" presId="urn:microsoft.com/office/officeart/2008/layout/HexagonCluster"/>
    <dgm:cxn modelId="{9DED6130-FAF3-46C4-BA12-67B070ADB4DD}" type="presOf" srcId="{E430E9D5-615B-423B-BF32-3E7F36F2DFE5}" destId="{BFFA6D67-DC7E-465F-B49E-4E8017C2C524}" srcOrd="0" destOrd="1" presId="urn:microsoft.com/office/officeart/2008/layout/HexagonCluster"/>
    <dgm:cxn modelId="{C1078CA4-F42C-40A1-99EE-BD9F886978BA}" type="presOf" srcId="{13FA9263-230E-4444-AB2D-73CA1826709E}" destId="{6F8616A5-44E8-428C-8A7F-832A7A848AB7}" srcOrd="0" destOrd="3" presId="urn:microsoft.com/office/officeart/2008/layout/HexagonCluster"/>
    <dgm:cxn modelId="{72CB1D5B-946D-43E9-874B-2F26F6E2802E}" type="presOf" srcId="{BFE94C69-53F5-4E3B-9D6C-2C8552A1AD7E}" destId="{BFFA6D67-DC7E-465F-B49E-4E8017C2C524}" srcOrd="0" destOrd="0" presId="urn:microsoft.com/office/officeart/2008/layout/HexagonCluster"/>
    <dgm:cxn modelId="{3492762B-F696-45A1-B95C-2835BECEC0F6}" srcId="{BFE94C69-53F5-4E3B-9D6C-2C8552A1AD7E}" destId="{E430E9D5-615B-423B-BF32-3E7F36F2DFE5}" srcOrd="0" destOrd="0" parTransId="{CEA354AF-D459-4862-8D5F-8BAD49BA84B1}" sibTransId="{4C818F54-F0DF-43D7-B2D7-7283D1690B75}"/>
    <dgm:cxn modelId="{CD6C98EC-21E9-42CB-9A98-98AE65AAC271}" srcId="{A819B0B3-215D-4CE3-88CC-E67095F588DC}" destId="{13FA9263-230E-4444-AB2D-73CA1826709E}" srcOrd="2" destOrd="0" parTransId="{AE2DCAD7-60F8-478D-88FA-22DD1378FFA0}" sibTransId="{D0011457-8C71-4AD4-837D-9277A633AB6A}"/>
    <dgm:cxn modelId="{245AC07F-3707-492F-86D4-FDF240B7CDD0}" srcId="{6C6CAF7F-2C0E-4E7C-A9FD-2AA635999D8C}" destId="{FF810AD3-D448-4024-9DA1-6F82A893B6BF}" srcOrd="1" destOrd="0" parTransId="{4F4C1FFA-B909-41B8-BC51-3DB049A8DB68}" sibTransId="{0F9589E9-7B9E-441D-9F3F-64FC534D62B8}"/>
    <dgm:cxn modelId="{C9327395-0347-4F4E-8EC4-EC1CF12E9C61}" type="presOf" srcId="{2D09C5EB-5A49-4E26-99C2-708BB53BD836}" destId="{A436A476-BE75-41D1-AA04-26AEE3EDB70C}" srcOrd="0" destOrd="0" presId="urn:microsoft.com/office/officeart/2008/layout/HexagonCluster"/>
    <dgm:cxn modelId="{CDD4BEC1-A118-419B-B147-1D0D2A72CD50}" type="presOf" srcId="{C9F790D6-3BD0-4349-B992-CCC54DBDFF4F}" destId="{30B1032B-CBC8-4AB9-A351-861BB128865C}" srcOrd="0" destOrd="0" presId="urn:microsoft.com/office/officeart/2008/layout/HexagonCluster"/>
    <dgm:cxn modelId="{C9E0F706-D6B1-49F0-985C-0F21551FD048}" type="presOf" srcId="{39217B97-6CEF-4543-BCC9-50FB04D43395}" destId="{BF1F0359-7BBA-401B-8D60-A2DA2E50655A}" srcOrd="0" destOrd="0" presId="urn:microsoft.com/office/officeart/2008/layout/HexagonCluster"/>
    <dgm:cxn modelId="{9948B925-CEC2-450C-9746-14071137C5AA}" srcId="{6C6CAF7F-2C0E-4E7C-A9FD-2AA635999D8C}" destId="{09ACACF4-E0AE-400A-9C18-9A682290C7BF}" srcOrd="2" destOrd="0" parTransId="{B1835040-105A-475A-BE9E-871D4FCD9D71}" sibTransId="{649AB565-285B-467A-81A6-E0756A1F6B3E}"/>
    <dgm:cxn modelId="{FB53168F-A01C-401F-812A-37FB6561CC5C}" srcId="{2D09C5EB-5A49-4E26-99C2-708BB53BD836}" destId="{6C6CAF7F-2C0E-4E7C-A9FD-2AA635999D8C}" srcOrd="0" destOrd="0" parTransId="{10228651-4072-4EF0-BBEE-9672068840F5}" sibTransId="{081D5056-A37F-4EE1-BCE3-5107F7E5A420}"/>
    <dgm:cxn modelId="{C389A0DB-BCA2-4FC0-8CF5-EEE57B5AA29D}" type="presOf" srcId="{09ACACF4-E0AE-400A-9C18-9A682290C7BF}" destId="{B139C0B8-4121-4226-9748-954971FFB103}" srcOrd="0" destOrd="3" presId="urn:microsoft.com/office/officeart/2008/layout/HexagonCluster"/>
    <dgm:cxn modelId="{B8FB71E7-D5A7-471D-8F4A-088318F5BD74}" srcId="{BFE94C69-53F5-4E3B-9D6C-2C8552A1AD7E}" destId="{37115107-3CA9-4C15-85AE-8500DFBB2348}" srcOrd="3" destOrd="0" parTransId="{B7F6665F-8AB3-46A3-8C2B-D4D8BCB766D4}" sibTransId="{235E23B9-70BF-46D6-BA31-F626B55AD689}"/>
    <dgm:cxn modelId="{F0C26D70-1875-4C1B-9B1D-ADDBB3A69D87}" type="presOf" srcId="{37115107-3CA9-4C15-85AE-8500DFBB2348}" destId="{BFFA6D67-DC7E-465F-B49E-4E8017C2C524}" srcOrd="0" destOrd="4" presId="urn:microsoft.com/office/officeart/2008/layout/HexagonCluster"/>
    <dgm:cxn modelId="{3E81BB91-DE0B-4E22-A2E6-4F14EC5BC85E}" type="presOf" srcId="{8134C041-9B59-417C-9324-D1C7F8B96D9F}" destId="{7A5515AB-0D09-4DC4-8FD9-2368186437A9}" srcOrd="0" destOrd="0" presId="urn:microsoft.com/office/officeart/2008/layout/HexagonCluster"/>
    <dgm:cxn modelId="{407B572A-A4BB-4B09-A67C-3C70B4EB0326}" type="presOf" srcId="{0E7B3652-5F83-45A3-B48B-7B8A8626AD2C}" destId="{BFFA6D67-DC7E-465F-B49E-4E8017C2C524}" srcOrd="0" destOrd="3" presId="urn:microsoft.com/office/officeart/2008/layout/HexagonCluster"/>
    <dgm:cxn modelId="{6F693EFE-5F8C-4DD3-9448-44DF8B9BF6ED}" srcId="{BFE94C69-53F5-4E3B-9D6C-2C8552A1AD7E}" destId="{506CEAAC-A019-4B40-A4B8-6C1560607DAD}" srcOrd="1" destOrd="0" parTransId="{191FAA45-41F4-481B-BDA2-8EE9B7B8275F}" sibTransId="{E7AF3F0D-E40F-47A7-9816-330251F588DC}"/>
    <dgm:cxn modelId="{778415D1-E234-45D0-93E9-D09CCE571FFA}" srcId="{6C6CAF7F-2C0E-4E7C-A9FD-2AA635999D8C}" destId="{D94A7C71-4C57-4D02-87A7-0C9297A489B7}" srcOrd="0" destOrd="0" parTransId="{0D821273-6434-4246-A2BE-43EB61FD6088}" sibTransId="{BF7CBB36-94EA-4038-8D1B-B35C74F14B6C}"/>
    <dgm:cxn modelId="{0C1D95E1-DD6F-4AF7-B676-CE24B7FA6E96}" type="presOf" srcId="{BBAEF163-0D15-4B8C-A44A-A9D99DAB5D47}" destId="{6F8616A5-44E8-428C-8A7F-832A7A848AB7}" srcOrd="0" destOrd="1" presId="urn:microsoft.com/office/officeart/2008/layout/HexagonCluster"/>
    <dgm:cxn modelId="{AE59C12E-1A89-4A14-A271-1B35A5C00865}" type="presParOf" srcId="{A436A476-BE75-41D1-AA04-26AEE3EDB70C}" destId="{4BFBA4CF-B45A-4D20-82D3-400580CEA855}" srcOrd="0" destOrd="0" presId="urn:microsoft.com/office/officeart/2008/layout/HexagonCluster"/>
    <dgm:cxn modelId="{BD51F869-4383-4A1F-9142-D74DE66DDDF1}" type="presParOf" srcId="{4BFBA4CF-B45A-4D20-82D3-400580CEA855}" destId="{B139C0B8-4121-4226-9748-954971FFB103}" srcOrd="0" destOrd="0" presId="urn:microsoft.com/office/officeart/2008/layout/HexagonCluster"/>
    <dgm:cxn modelId="{CAE2D350-CCE6-4476-A500-88689D08D8E7}" type="presParOf" srcId="{A436A476-BE75-41D1-AA04-26AEE3EDB70C}" destId="{D7197448-FB2B-4B45-8A3B-1CDEA3D7EF04}" srcOrd="1" destOrd="0" presId="urn:microsoft.com/office/officeart/2008/layout/HexagonCluster"/>
    <dgm:cxn modelId="{8EB57649-9F1B-4231-B19A-2EC42A2357BB}" type="presParOf" srcId="{D7197448-FB2B-4B45-8A3B-1CDEA3D7EF04}" destId="{435800ED-2EED-44E0-88F7-B8FD9072015D}" srcOrd="0" destOrd="0" presId="urn:microsoft.com/office/officeart/2008/layout/HexagonCluster"/>
    <dgm:cxn modelId="{0A3D56BE-7C0D-4386-A53A-BCF1137AF3E5}" type="presParOf" srcId="{A436A476-BE75-41D1-AA04-26AEE3EDB70C}" destId="{13E4E307-4A20-421A-A417-865A9C8C602F}" srcOrd="2" destOrd="0" presId="urn:microsoft.com/office/officeart/2008/layout/HexagonCluster"/>
    <dgm:cxn modelId="{E558866A-9ED5-4605-BE47-C5D1CEEDDD37}" type="presParOf" srcId="{13E4E307-4A20-421A-A417-865A9C8C602F}" destId="{73109A8E-73AA-441A-858E-53FCEC92717C}" srcOrd="0" destOrd="0" presId="urn:microsoft.com/office/officeart/2008/layout/HexagonCluster"/>
    <dgm:cxn modelId="{02992131-C2BD-4AF2-AC86-850B62DC6F8B}" type="presParOf" srcId="{A436A476-BE75-41D1-AA04-26AEE3EDB70C}" destId="{70B672DE-F81E-4AFF-805B-7C037AD681A6}" srcOrd="3" destOrd="0" presId="urn:microsoft.com/office/officeart/2008/layout/HexagonCluster"/>
    <dgm:cxn modelId="{54F512D4-CA15-4F3E-84C2-4FB3F90C76DF}" type="presParOf" srcId="{70B672DE-F81E-4AFF-805B-7C037AD681A6}" destId="{4D85BBBE-FA92-499D-B980-E345A3FFF956}" srcOrd="0" destOrd="0" presId="urn:microsoft.com/office/officeart/2008/layout/HexagonCluster"/>
    <dgm:cxn modelId="{F676707F-2707-481E-BC33-2507B827F562}" type="presParOf" srcId="{A436A476-BE75-41D1-AA04-26AEE3EDB70C}" destId="{7EF3CC29-43F6-4997-9129-6716AD8669B3}" srcOrd="4" destOrd="0" presId="urn:microsoft.com/office/officeart/2008/layout/HexagonCluster"/>
    <dgm:cxn modelId="{18397EC5-E8EC-4872-9079-C974F8C9B27C}" type="presParOf" srcId="{7EF3CC29-43F6-4997-9129-6716AD8669B3}" destId="{6F8616A5-44E8-428C-8A7F-832A7A848AB7}" srcOrd="0" destOrd="0" presId="urn:microsoft.com/office/officeart/2008/layout/HexagonCluster"/>
    <dgm:cxn modelId="{4D47D425-2681-449E-81B1-6F2564B7FB75}" type="presParOf" srcId="{A436A476-BE75-41D1-AA04-26AEE3EDB70C}" destId="{A5BB906B-5482-4272-B872-A7F0EC9CCBC7}" srcOrd="5" destOrd="0" presId="urn:microsoft.com/office/officeart/2008/layout/HexagonCluster"/>
    <dgm:cxn modelId="{C2E1A950-717F-4CBF-AE26-BC20ECE17F4A}" type="presParOf" srcId="{A5BB906B-5482-4272-B872-A7F0EC9CCBC7}" destId="{32802C64-6BCF-40BA-AD46-A0339690A91E}" srcOrd="0" destOrd="0" presId="urn:microsoft.com/office/officeart/2008/layout/HexagonCluster"/>
    <dgm:cxn modelId="{2774C05E-CADA-48FD-83A9-18C2F772AA1F}" type="presParOf" srcId="{A436A476-BE75-41D1-AA04-26AEE3EDB70C}" destId="{98CFFB45-DC7A-4282-97D7-B7215ABD0871}" srcOrd="6" destOrd="0" presId="urn:microsoft.com/office/officeart/2008/layout/HexagonCluster"/>
    <dgm:cxn modelId="{E4DA631A-391E-497D-9B13-89EFB014979D}" type="presParOf" srcId="{98CFFB45-DC7A-4282-97D7-B7215ABD0871}" destId="{30B1032B-CBC8-4AB9-A351-861BB128865C}" srcOrd="0" destOrd="0" presId="urn:microsoft.com/office/officeart/2008/layout/HexagonCluster"/>
    <dgm:cxn modelId="{A37CBBE1-04E4-4178-9A6E-D8AA09700BC7}" type="presParOf" srcId="{A436A476-BE75-41D1-AA04-26AEE3EDB70C}" destId="{D3D67CD4-B856-4062-9842-809251F29B15}" srcOrd="7" destOrd="0" presId="urn:microsoft.com/office/officeart/2008/layout/HexagonCluster"/>
    <dgm:cxn modelId="{E67F37E2-CC51-4C3B-BE6B-791BBB20BF58}" type="presParOf" srcId="{D3D67CD4-B856-4062-9842-809251F29B15}" destId="{789E9119-4150-45C3-9F17-D47BAE061CC2}" srcOrd="0" destOrd="0" presId="urn:microsoft.com/office/officeart/2008/layout/HexagonCluster"/>
    <dgm:cxn modelId="{D61AA6C2-78D8-4384-8B06-BD2BC8886E1B}" type="presParOf" srcId="{A436A476-BE75-41D1-AA04-26AEE3EDB70C}" destId="{0A55AD16-5C19-44F3-9F63-1762CBE9F9D8}" srcOrd="8" destOrd="0" presId="urn:microsoft.com/office/officeart/2008/layout/HexagonCluster"/>
    <dgm:cxn modelId="{64561C4D-1F91-4093-9129-33504C3444AB}" type="presParOf" srcId="{0A55AD16-5C19-44F3-9F63-1762CBE9F9D8}" destId="{BF1F0359-7BBA-401B-8D60-A2DA2E50655A}" srcOrd="0" destOrd="0" presId="urn:microsoft.com/office/officeart/2008/layout/HexagonCluster"/>
    <dgm:cxn modelId="{4584C769-7FC2-44DA-B765-F662071B648F}" type="presParOf" srcId="{A436A476-BE75-41D1-AA04-26AEE3EDB70C}" destId="{30F67565-9654-4BEF-BEF7-4676CA08566E}" srcOrd="9" destOrd="0" presId="urn:microsoft.com/office/officeart/2008/layout/HexagonCluster"/>
    <dgm:cxn modelId="{3604888A-9CB4-43B9-9748-C23106BBB8F4}" type="presParOf" srcId="{30F67565-9654-4BEF-BEF7-4676CA08566E}" destId="{81271F09-3B33-4F3E-8A5B-D002FB870D63}" srcOrd="0" destOrd="0" presId="urn:microsoft.com/office/officeart/2008/layout/HexagonCluster"/>
    <dgm:cxn modelId="{6D9A0D84-DB55-40CB-81AD-50C7CB12361B}" type="presParOf" srcId="{A436A476-BE75-41D1-AA04-26AEE3EDB70C}" destId="{782C8D8C-9040-46C1-BDCB-5528FF6B1C04}" srcOrd="10" destOrd="0" presId="urn:microsoft.com/office/officeart/2008/layout/HexagonCluster"/>
    <dgm:cxn modelId="{86AA04F3-6271-4A9E-9D29-8A129C2AE2AE}" type="presParOf" srcId="{782C8D8C-9040-46C1-BDCB-5528FF6B1C04}" destId="{7A31A6CC-E8AE-46F3-BF99-4B17C157102F}" srcOrd="0" destOrd="0" presId="urn:microsoft.com/office/officeart/2008/layout/HexagonCluster"/>
    <dgm:cxn modelId="{4F445737-82C8-4419-BC7B-1462E0A53FF9}" type="presParOf" srcId="{A436A476-BE75-41D1-AA04-26AEE3EDB70C}" destId="{A76488CA-63A7-42D6-A393-88FAEEE881E2}" srcOrd="11" destOrd="0" presId="urn:microsoft.com/office/officeart/2008/layout/HexagonCluster"/>
    <dgm:cxn modelId="{4EC16408-25BF-4335-A2A2-65AD8C7D79A9}" type="presParOf" srcId="{A76488CA-63A7-42D6-A393-88FAEEE881E2}" destId="{60D110FD-976F-473F-A360-65A03C38EA73}" srcOrd="0" destOrd="0" presId="urn:microsoft.com/office/officeart/2008/layout/HexagonCluster"/>
    <dgm:cxn modelId="{BD61D2BE-F40A-40AE-BDAD-B12D5ECE5E3D}" type="presParOf" srcId="{A436A476-BE75-41D1-AA04-26AEE3EDB70C}" destId="{B46030B6-87A6-4C33-B8EB-1DC240CE7BC7}" srcOrd="12" destOrd="0" presId="urn:microsoft.com/office/officeart/2008/layout/HexagonCluster"/>
    <dgm:cxn modelId="{D0596F34-E608-4138-9FC7-C033D15D662D}" type="presParOf" srcId="{B46030B6-87A6-4C33-B8EB-1DC240CE7BC7}" destId="{BFFA6D67-DC7E-465F-B49E-4E8017C2C524}" srcOrd="0" destOrd="0" presId="urn:microsoft.com/office/officeart/2008/layout/HexagonCluster"/>
    <dgm:cxn modelId="{DDA52472-B918-4CB8-ABFF-AD53F03B3917}" type="presParOf" srcId="{A436A476-BE75-41D1-AA04-26AEE3EDB70C}" destId="{A2A23E23-741F-4405-BCE2-C57C82A05D01}" srcOrd="13" destOrd="0" presId="urn:microsoft.com/office/officeart/2008/layout/HexagonCluster"/>
    <dgm:cxn modelId="{13B75819-6347-4F04-8BB8-0A2A2904944C}" type="presParOf" srcId="{A2A23E23-741F-4405-BCE2-C57C82A05D01}" destId="{E5165BAA-ABBB-4DA4-881A-A4AE8F80F86B}" srcOrd="0" destOrd="0" presId="urn:microsoft.com/office/officeart/2008/layout/HexagonCluster"/>
    <dgm:cxn modelId="{1AD5227A-498A-450D-BBD5-23F15BC0082C}" type="presParOf" srcId="{A436A476-BE75-41D1-AA04-26AEE3EDB70C}" destId="{F3371972-E330-469A-AB17-781F88AB41BB}" srcOrd="14" destOrd="0" presId="urn:microsoft.com/office/officeart/2008/layout/HexagonCluster"/>
    <dgm:cxn modelId="{B6C764C2-2440-41AE-BBA4-94366E3F3F98}" type="presParOf" srcId="{F3371972-E330-469A-AB17-781F88AB41BB}" destId="{7A5515AB-0D09-4DC4-8FD9-2368186437A9}" srcOrd="0" destOrd="0" presId="urn:microsoft.com/office/officeart/2008/layout/HexagonCluster"/>
    <dgm:cxn modelId="{516629C5-691C-411F-B6C7-D1C68FF58589}" type="presParOf" srcId="{A436A476-BE75-41D1-AA04-26AEE3EDB70C}" destId="{1DD80057-7B06-46F4-AF3D-4C47A84558C5}" srcOrd="15" destOrd="0" presId="urn:microsoft.com/office/officeart/2008/layout/HexagonCluster"/>
    <dgm:cxn modelId="{B9144A2D-88C0-4AD3-BC53-5A006189326F}" type="presParOf" srcId="{1DD80057-7B06-46F4-AF3D-4C47A84558C5}" destId="{11289330-AFBA-4C60-A63F-7FA9E6D74DEE}" srcOrd="0" destOrd="0" presId="urn:microsoft.com/office/officeart/2008/layout/HexagonCluster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C5F89F-FDBC-4392-9733-FF8718A5893D}" type="doc">
      <dgm:prSet loTypeId="urn:microsoft.com/office/officeart/2008/layout/RadialCluster" loCatId="cycle" qsTypeId="urn:microsoft.com/office/officeart/2005/8/quickstyle/3d5" qsCatId="3D" csTypeId="urn:microsoft.com/office/officeart/2005/8/colors/accent2_2" csCatId="accent2" phldr="1"/>
      <dgm:spPr/>
      <dgm:t>
        <a:bodyPr/>
        <a:lstStyle/>
        <a:p>
          <a:pPr latinLnBrk="1"/>
          <a:endParaRPr lang="ko-KR" altLang="en-US"/>
        </a:p>
      </dgm:t>
    </dgm:pt>
    <dgm:pt modelId="{4F7C376F-12E3-4F2A-8304-80F2088E792A}">
      <dgm:prSet phldrT="[텍스트]" custT="1"/>
      <dgm:spPr/>
      <dgm:t>
        <a:bodyPr/>
        <a:lstStyle/>
        <a:p>
          <a:pPr latinLnBrk="1"/>
          <a:r>
            <a:rPr lang="en-US" altLang="ko-KR" sz="3600" dirty="0" err="1"/>
            <a:t>Daum</a:t>
          </a:r>
          <a:endParaRPr lang="ko-KR" altLang="en-US" sz="3600" dirty="0"/>
        </a:p>
      </dgm:t>
    </dgm:pt>
    <dgm:pt modelId="{0376F332-BB6E-4334-88B3-C3ECF3A41C5F}" type="parTrans" cxnId="{49E4FF61-E3AE-4C24-B88B-FD067D03F103}">
      <dgm:prSet/>
      <dgm:spPr/>
      <dgm:t>
        <a:bodyPr/>
        <a:lstStyle/>
        <a:p>
          <a:pPr latinLnBrk="1"/>
          <a:endParaRPr lang="ko-KR" altLang="en-US" sz="2400"/>
        </a:p>
      </dgm:t>
    </dgm:pt>
    <dgm:pt modelId="{F27A9B27-3C49-46C7-966F-9EB63E0B5730}" type="sibTrans" cxnId="{49E4FF61-E3AE-4C24-B88B-FD067D03F103}">
      <dgm:prSet/>
      <dgm:spPr/>
      <dgm:t>
        <a:bodyPr/>
        <a:lstStyle/>
        <a:p>
          <a:pPr latinLnBrk="1"/>
          <a:endParaRPr lang="ko-KR" altLang="en-US" sz="2400"/>
        </a:p>
      </dgm:t>
    </dgm:pt>
    <dgm:pt modelId="{05EA3086-C225-4265-9E50-FB73DEDD42DA}">
      <dgm:prSet phldrT="[텍스트]" custT="1"/>
      <dgm:spPr/>
      <dgm:t>
        <a:bodyPr/>
        <a:lstStyle/>
        <a:p>
          <a:pPr latinLnBrk="1"/>
          <a:r>
            <a:rPr lang="ko-KR" altLang="en-US" sz="3200" dirty="0"/>
            <a:t>프리미엄</a:t>
          </a:r>
        </a:p>
      </dgm:t>
    </dgm:pt>
    <dgm:pt modelId="{E86AE05B-7E8D-4DF5-928D-20455E8D83AB}" type="parTrans" cxnId="{FA8D5869-0474-4C2D-8AB3-1AC2F7A29B56}">
      <dgm:prSet/>
      <dgm:spPr/>
      <dgm:t>
        <a:bodyPr/>
        <a:lstStyle/>
        <a:p>
          <a:pPr latinLnBrk="1"/>
          <a:endParaRPr lang="ko-KR" altLang="en-US" sz="2400"/>
        </a:p>
      </dgm:t>
    </dgm:pt>
    <dgm:pt modelId="{BC67DF6B-731D-49D3-89C3-15D3BED11FDB}" type="sibTrans" cxnId="{FA8D5869-0474-4C2D-8AB3-1AC2F7A29B56}">
      <dgm:prSet/>
      <dgm:spPr/>
      <dgm:t>
        <a:bodyPr/>
        <a:lstStyle/>
        <a:p>
          <a:pPr latinLnBrk="1"/>
          <a:endParaRPr lang="ko-KR" altLang="en-US" sz="2400"/>
        </a:p>
      </dgm:t>
    </dgm:pt>
    <dgm:pt modelId="{2CCDC4FA-B59A-462F-A7EF-32AEFB5E123D}">
      <dgm:prSet phldrT="[텍스트]" custT="1"/>
      <dgm:spPr/>
      <dgm:t>
        <a:bodyPr/>
        <a:lstStyle/>
        <a:p>
          <a:pPr latinLnBrk="1"/>
          <a:r>
            <a:rPr lang="ko-KR" altLang="en-US" sz="3200" dirty="0"/>
            <a:t>단지 검색</a:t>
          </a:r>
        </a:p>
      </dgm:t>
    </dgm:pt>
    <dgm:pt modelId="{09F23DC9-DED3-4329-909F-5B814C7D9E0C}" type="parTrans" cxnId="{84B4DCE7-CD23-4650-A054-F60FDE70013D}">
      <dgm:prSet/>
      <dgm:spPr/>
      <dgm:t>
        <a:bodyPr/>
        <a:lstStyle/>
        <a:p>
          <a:pPr latinLnBrk="1"/>
          <a:endParaRPr lang="ko-KR" altLang="en-US" sz="2400"/>
        </a:p>
      </dgm:t>
    </dgm:pt>
    <dgm:pt modelId="{E2C7ED03-0E5F-4322-B8AD-8BA1A65ADD37}" type="sibTrans" cxnId="{84B4DCE7-CD23-4650-A054-F60FDE70013D}">
      <dgm:prSet/>
      <dgm:spPr/>
      <dgm:t>
        <a:bodyPr/>
        <a:lstStyle/>
        <a:p>
          <a:pPr latinLnBrk="1"/>
          <a:endParaRPr lang="ko-KR" altLang="en-US" sz="2400"/>
        </a:p>
      </dgm:t>
    </dgm:pt>
    <dgm:pt modelId="{CFDA9A3E-F105-4321-8523-5B261B0FB800}">
      <dgm:prSet phldrT="[텍스트]" custT="1"/>
      <dgm:spPr/>
      <dgm:t>
        <a:bodyPr/>
        <a:lstStyle/>
        <a:p>
          <a:pPr latinLnBrk="1"/>
          <a:r>
            <a:rPr lang="ko-KR" altLang="en-US" sz="3200" dirty="0"/>
            <a:t>스탠다드</a:t>
          </a:r>
        </a:p>
      </dgm:t>
    </dgm:pt>
    <dgm:pt modelId="{1241144B-401E-4B80-83D5-5BC470CBAD7E}" type="parTrans" cxnId="{866FC716-0026-4A39-B220-C0B54AB02C01}">
      <dgm:prSet/>
      <dgm:spPr/>
      <dgm:t>
        <a:bodyPr/>
        <a:lstStyle/>
        <a:p>
          <a:pPr latinLnBrk="1"/>
          <a:endParaRPr lang="ko-KR" altLang="en-US" sz="2400"/>
        </a:p>
      </dgm:t>
    </dgm:pt>
    <dgm:pt modelId="{A1B6FCE3-3F95-4AD0-AF11-143EFE34978A}" type="sibTrans" cxnId="{866FC716-0026-4A39-B220-C0B54AB02C01}">
      <dgm:prSet/>
      <dgm:spPr/>
      <dgm:t>
        <a:bodyPr/>
        <a:lstStyle/>
        <a:p>
          <a:pPr latinLnBrk="1"/>
          <a:endParaRPr lang="ko-KR" altLang="en-US" sz="2400"/>
        </a:p>
      </dgm:t>
    </dgm:pt>
    <dgm:pt modelId="{239B96AE-277B-4437-BCFD-B5FE0938FD4F}" type="pres">
      <dgm:prSet presAssocID="{4FC5F89F-FDBC-4392-9733-FF8718A589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158643D-0E4A-4B5C-AF97-3544A7D5C930}" type="pres">
      <dgm:prSet presAssocID="{4F7C376F-12E3-4F2A-8304-80F2088E792A}" presName="singleCycle" presStyleCnt="0"/>
      <dgm:spPr/>
    </dgm:pt>
    <dgm:pt modelId="{35FC8B4F-CD2A-4904-A86E-81F9F5EFE457}" type="pres">
      <dgm:prSet presAssocID="{4F7C376F-12E3-4F2A-8304-80F2088E792A}" presName="singleCenter" presStyleLbl="node1" presStyleIdx="0" presStyleCnt="4">
        <dgm:presLayoutVars>
          <dgm:chMax val="7"/>
          <dgm:chPref val="7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8CDC188A-4CCD-4FE3-AA7A-055208BF2D4A}" type="pres">
      <dgm:prSet presAssocID="{E86AE05B-7E8D-4DF5-928D-20455E8D83AB}" presName="Name56" presStyleLbl="parChTrans1D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DB052CA-4A9C-4BE4-B138-CA035636ADA8}" type="pres">
      <dgm:prSet presAssocID="{05EA3086-C225-4265-9E50-FB73DEDD42DA}" presName="text0" presStyleLbl="node1" presStyleIdx="1" presStyleCnt="4" custRadScaleRad="76686" custRadScaleInc="-10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3D1AEB-F044-41E8-9017-2715FE653AF9}" type="pres">
      <dgm:prSet presAssocID="{09F23DC9-DED3-4329-909F-5B814C7D9E0C}" presName="Name56" presStyleLbl="parChTrans1D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25CEA48D-BA9D-41F8-A8C9-313F49810248}" type="pres">
      <dgm:prSet presAssocID="{2CCDC4FA-B59A-462F-A7EF-32AEFB5E123D}" presName="text0" presStyleLbl="node1" presStyleIdx="2" presStyleCnt="4" custRadScaleRad="89677" custRadScaleInc="-48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012AA2-7360-4CC8-A403-BD4B367999C3}" type="pres">
      <dgm:prSet presAssocID="{1241144B-401E-4B80-83D5-5BC470CBAD7E}" presName="Name56" presStyleLbl="parChTrans1D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571FCE0-8AE5-48A4-880A-BCB6D2900437}" type="pres">
      <dgm:prSet presAssocID="{CFDA9A3E-F105-4321-8523-5B261B0FB800}" presName="text0" presStyleLbl="node1" presStyleIdx="3" presStyleCnt="4" custRadScaleRad="84274" custRadScaleInc="-153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4B4DCE7-CD23-4650-A054-F60FDE70013D}" srcId="{4F7C376F-12E3-4F2A-8304-80F2088E792A}" destId="{2CCDC4FA-B59A-462F-A7EF-32AEFB5E123D}" srcOrd="1" destOrd="0" parTransId="{09F23DC9-DED3-4329-909F-5B814C7D9E0C}" sibTransId="{E2C7ED03-0E5F-4322-B8AD-8BA1A65ADD37}"/>
    <dgm:cxn modelId="{35A52C56-B6B2-4448-9269-05C4635D1C0F}" type="presOf" srcId="{4F7C376F-12E3-4F2A-8304-80F2088E792A}" destId="{35FC8B4F-CD2A-4904-A86E-81F9F5EFE457}" srcOrd="0" destOrd="0" presId="urn:microsoft.com/office/officeart/2008/layout/RadialCluster"/>
    <dgm:cxn modelId="{BCDE3CB6-186B-4C77-B76B-5AF5E56377DD}" type="presOf" srcId="{CFDA9A3E-F105-4321-8523-5B261B0FB800}" destId="{B571FCE0-8AE5-48A4-880A-BCB6D2900437}" srcOrd="0" destOrd="0" presId="urn:microsoft.com/office/officeart/2008/layout/RadialCluster"/>
    <dgm:cxn modelId="{49E4FF61-E3AE-4C24-B88B-FD067D03F103}" srcId="{4FC5F89F-FDBC-4392-9733-FF8718A5893D}" destId="{4F7C376F-12E3-4F2A-8304-80F2088E792A}" srcOrd="0" destOrd="0" parTransId="{0376F332-BB6E-4334-88B3-C3ECF3A41C5F}" sibTransId="{F27A9B27-3C49-46C7-966F-9EB63E0B5730}"/>
    <dgm:cxn modelId="{5ED778ED-90E1-40E7-AA85-DE01C6FD1F05}" type="presOf" srcId="{E86AE05B-7E8D-4DF5-928D-20455E8D83AB}" destId="{8CDC188A-4CCD-4FE3-AA7A-055208BF2D4A}" srcOrd="0" destOrd="0" presId="urn:microsoft.com/office/officeart/2008/layout/RadialCluster"/>
    <dgm:cxn modelId="{46811F6F-1B6A-4180-8778-7987BB93E5F1}" type="presOf" srcId="{09F23DC9-DED3-4329-909F-5B814C7D9E0C}" destId="{693D1AEB-F044-41E8-9017-2715FE653AF9}" srcOrd="0" destOrd="0" presId="urn:microsoft.com/office/officeart/2008/layout/RadialCluster"/>
    <dgm:cxn modelId="{866FC716-0026-4A39-B220-C0B54AB02C01}" srcId="{4F7C376F-12E3-4F2A-8304-80F2088E792A}" destId="{CFDA9A3E-F105-4321-8523-5B261B0FB800}" srcOrd="2" destOrd="0" parTransId="{1241144B-401E-4B80-83D5-5BC470CBAD7E}" sibTransId="{A1B6FCE3-3F95-4AD0-AF11-143EFE34978A}"/>
    <dgm:cxn modelId="{FA8D5869-0474-4C2D-8AB3-1AC2F7A29B56}" srcId="{4F7C376F-12E3-4F2A-8304-80F2088E792A}" destId="{05EA3086-C225-4265-9E50-FB73DEDD42DA}" srcOrd="0" destOrd="0" parTransId="{E86AE05B-7E8D-4DF5-928D-20455E8D83AB}" sibTransId="{BC67DF6B-731D-49D3-89C3-15D3BED11FDB}"/>
    <dgm:cxn modelId="{6A0B4CA3-3D8A-4899-AA28-4217AF59543C}" type="presOf" srcId="{2CCDC4FA-B59A-462F-A7EF-32AEFB5E123D}" destId="{25CEA48D-BA9D-41F8-A8C9-313F49810248}" srcOrd="0" destOrd="0" presId="urn:microsoft.com/office/officeart/2008/layout/RadialCluster"/>
    <dgm:cxn modelId="{F6C46E5B-FA81-4EEC-8753-427FB496F93B}" type="presOf" srcId="{1241144B-401E-4B80-83D5-5BC470CBAD7E}" destId="{EE012AA2-7360-4CC8-A403-BD4B367999C3}" srcOrd="0" destOrd="0" presId="urn:microsoft.com/office/officeart/2008/layout/RadialCluster"/>
    <dgm:cxn modelId="{6719D692-9BBC-4DBE-B797-3EB0FA1A80AA}" type="presOf" srcId="{05EA3086-C225-4265-9E50-FB73DEDD42DA}" destId="{9DB052CA-4A9C-4BE4-B138-CA035636ADA8}" srcOrd="0" destOrd="0" presId="urn:microsoft.com/office/officeart/2008/layout/RadialCluster"/>
    <dgm:cxn modelId="{E8840D79-7EC8-49EA-977E-2972D4D302AE}" type="presOf" srcId="{4FC5F89F-FDBC-4392-9733-FF8718A5893D}" destId="{239B96AE-277B-4437-BCFD-B5FE0938FD4F}" srcOrd="0" destOrd="0" presId="urn:microsoft.com/office/officeart/2008/layout/RadialCluster"/>
    <dgm:cxn modelId="{AB3C42DB-BB9A-4C5C-B929-C30DB6DDB149}" type="presParOf" srcId="{239B96AE-277B-4437-BCFD-B5FE0938FD4F}" destId="{A158643D-0E4A-4B5C-AF97-3544A7D5C930}" srcOrd="0" destOrd="0" presId="urn:microsoft.com/office/officeart/2008/layout/RadialCluster"/>
    <dgm:cxn modelId="{2417FE2C-E540-4CE3-A074-91B999D93825}" type="presParOf" srcId="{A158643D-0E4A-4B5C-AF97-3544A7D5C930}" destId="{35FC8B4F-CD2A-4904-A86E-81F9F5EFE457}" srcOrd="0" destOrd="0" presId="urn:microsoft.com/office/officeart/2008/layout/RadialCluster"/>
    <dgm:cxn modelId="{937A9665-B698-4865-ACF6-16DBE4A3562C}" type="presParOf" srcId="{A158643D-0E4A-4B5C-AF97-3544A7D5C930}" destId="{8CDC188A-4CCD-4FE3-AA7A-055208BF2D4A}" srcOrd="1" destOrd="0" presId="urn:microsoft.com/office/officeart/2008/layout/RadialCluster"/>
    <dgm:cxn modelId="{55EAB471-9D4F-46C8-BF03-49E712CFB931}" type="presParOf" srcId="{A158643D-0E4A-4B5C-AF97-3544A7D5C930}" destId="{9DB052CA-4A9C-4BE4-B138-CA035636ADA8}" srcOrd="2" destOrd="0" presId="urn:microsoft.com/office/officeart/2008/layout/RadialCluster"/>
    <dgm:cxn modelId="{2DA8867B-B408-422D-956C-8B6F02B6F80B}" type="presParOf" srcId="{A158643D-0E4A-4B5C-AF97-3544A7D5C930}" destId="{693D1AEB-F044-41E8-9017-2715FE653AF9}" srcOrd="3" destOrd="0" presId="urn:microsoft.com/office/officeart/2008/layout/RadialCluster"/>
    <dgm:cxn modelId="{8EF6FAF2-24C3-4517-866C-382E96A4B5E9}" type="presParOf" srcId="{A158643D-0E4A-4B5C-AF97-3544A7D5C930}" destId="{25CEA48D-BA9D-41F8-A8C9-313F49810248}" srcOrd="4" destOrd="0" presId="urn:microsoft.com/office/officeart/2008/layout/RadialCluster"/>
    <dgm:cxn modelId="{5A2C2B19-F78B-4D72-B1B4-A9A16E0F3772}" type="presParOf" srcId="{A158643D-0E4A-4B5C-AF97-3544A7D5C930}" destId="{EE012AA2-7360-4CC8-A403-BD4B367999C3}" srcOrd="5" destOrd="0" presId="urn:microsoft.com/office/officeart/2008/layout/RadialCluster"/>
    <dgm:cxn modelId="{DFC6DF48-5B8E-434F-97F9-E2685304F353}" type="presParOf" srcId="{A158643D-0E4A-4B5C-AF97-3544A7D5C930}" destId="{B571FCE0-8AE5-48A4-880A-BCB6D2900437}" srcOrd="6" destOrd="0" presId="urn:microsoft.com/office/officeart/2008/layout/RadialCluster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D5E7D3-1045-42A0-BCA2-1E2A496AF7EC}" type="doc">
      <dgm:prSet loTypeId="urn:microsoft.com/office/officeart/2005/8/layout/orgChart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ACA20DE-2032-40E2-91D5-FB1887E158B8}">
      <dgm:prSet phldrT="[텍스트]" custT="1"/>
      <dgm:spPr/>
      <dgm:t>
        <a:bodyPr/>
        <a:lstStyle/>
        <a:p>
          <a:pPr latinLnBrk="1"/>
          <a:r>
            <a:rPr lang="ko-KR" altLang="en-US" sz="2000" dirty="0"/>
            <a:t>블로그 제작</a:t>
          </a:r>
          <a:endParaRPr lang="en-US" altLang="ko-KR" sz="2000" dirty="0"/>
        </a:p>
        <a:p>
          <a:pPr latinLnBrk="1"/>
          <a:r>
            <a:rPr lang="ko-KR" altLang="en-US" sz="2000" dirty="0"/>
            <a:t> 및</a:t>
          </a:r>
          <a:endParaRPr lang="en-US" altLang="ko-KR" sz="2000" dirty="0"/>
        </a:p>
        <a:p>
          <a:pPr latinLnBrk="1"/>
          <a:r>
            <a:rPr lang="ko-KR" altLang="en-US" sz="2000" dirty="0"/>
            <a:t> 블로그 마케팅</a:t>
          </a:r>
        </a:p>
      </dgm:t>
    </dgm:pt>
    <dgm:pt modelId="{858FDAEA-5D2E-4C79-860F-6F5D99449156}" type="parTrans" cxnId="{EA7D0B59-9DCF-461E-A959-09F44605720D}">
      <dgm:prSet/>
      <dgm:spPr/>
      <dgm:t>
        <a:bodyPr/>
        <a:lstStyle/>
        <a:p>
          <a:pPr latinLnBrk="1"/>
          <a:endParaRPr lang="ko-KR" altLang="en-US" sz="2400"/>
        </a:p>
      </dgm:t>
    </dgm:pt>
    <dgm:pt modelId="{496C6F15-7035-4BDC-B204-E9E330D6E9B3}" type="sibTrans" cxnId="{EA7D0B59-9DCF-461E-A959-09F44605720D}">
      <dgm:prSet/>
      <dgm:spPr/>
      <dgm:t>
        <a:bodyPr/>
        <a:lstStyle/>
        <a:p>
          <a:pPr latinLnBrk="1"/>
          <a:endParaRPr lang="ko-KR" altLang="en-US" sz="2400"/>
        </a:p>
      </dgm:t>
    </dgm:pt>
    <dgm:pt modelId="{E0F286A3-52EF-488C-A77C-09D21C4280F0}">
      <dgm:prSet phldrT="[텍스트]" custT="1"/>
      <dgm:spPr/>
      <dgm:t>
        <a:bodyPr/>
        <a:lstStyle/>
        <a:p>
          <a:pPr latinLnBrk="1"/>
          <a:r>
            <a:rPr lang="ko-KR" altLang="en-US" sz="2000" dirty="0"/>
            <a:t>개인 블로그</a:t>
          </a:r>
        </a:p>
      </dgm:t>
    </dgm:pt>
    <dgm:pt modelId="{B1AD62C0-B9EF-4F13-8493-010854DA05BF}" type="parTrans" cxnId="{25C9601E-BFA6-4834-8BC0-0B857FF77CFC}">
      <dgm:prSet/>
      <dgm:spPr/>
      <dgm:t>
        <a:bodyPr/>
        <a:lstStyle/>
        <a:p>
          <a:pPr latinLnBrk="1"/>
          <a:endParaRPr lang="ko-KR" altLang="en-US" sz="2400"/>
        </a:p>
      </dgm:t>
    </dgm:pt>
    <dgm:pt modelId="{A5A7CD37-6E3A-4188-A9B5-B34440F2B1AA}" type="sibTrans" cxnId="{25C9601E-BFA6-4834-8BC0-0B857FF77CFC}">
      <dgm:prSet/>
      <dgm:spPr/>
      <dgm:t>
        <a:bodyPr/>
        <a:lstStyle/>
        <a:p>
          <a:pPr latinLnBrk="1"/>
          <a:endParaRPr lang="ko-KR" altLang="en-US" sz="2400"/>
        </a:p>
      </dgm:t>
    </dgm:pt>
    <dgm:pt modelId="{EC125184-7123-4FB0-9F88-D00DEEC0C2BB}">
      <dgm:prSet phldrT="[텍스트]" custT="1"/>
      <dgm:spPr/>
      <dgm:t>
        <a:bodyPr/>
        <a:lstStyle/>
        <a:p>
          <a:pPr latinLnBrk="1"/>
          <a:r>
            <a:rPr lang="ko-KR" altLang="en-US" sz="2000" dirty="0" err="1"/>
            <a:t>카이로스</a:t>
          </a:r>
          <a:endParaRPr lang="en-US" altLang="ko-KR" sz="2000" dirty="0"/>
        </a:p>
        <a:p>
          <a:pPr latinLnBrk="1"/>
          <a:r>
            <a:rPr lang="ko-KR" altLang="en-US" sz="2000" dirty="0"/>
            <a:t>보는 부동산</a:t>
          </a:r>
          <a:endParaRPr lang="en-US" altLang="ko-KR" sz="2000" dirty="0"/>
        </a:p>
        <a:p>
          <a:pPr latinLnBrk="1"/>
          <a:r>
            <a:rPr lang="en-US" altLang="ko-KR" sz="2000" dirty="0"/>
            <a:t>-</a:t>
          </a:r>
        </a:p>
        <a:p>
          <a:pPr latinLnBrk="1"/>
          <a:r>
            <a:rPr lang="ko-KR" altLang="en-US" sz="2000" dirty="0"/>
            <a:t>다양한 광고노출</a:t>
          </a:r>
        </a:p>
      </dgm:t>
    </dgm:pt>
    <dgm:pt modelId="{A99B833D-0A2C-41CD-94C5-7303372DF128}" type="parTrans" cxnId="{5B4C85DA-DCAC-48D9-8F27-D23CE324802D}">
      <dgm:prSet/>
      <dgm:spPr/>
      <dgm:t>
        <a:bodyPr/>
        <a:lstStyle/>
        <a:p>
          <a:pPr latinLnBrk="1"/>
          <a:endParaRPr lang="ko-KR" altLang="en-US" sz="2400"/>
        </a:p>
      </dgm:t>
    </dgm:pt>
    <dgm:pt modelId="{FB013F5B-60E2-4A37-B4F9-FA185BD05FEB}" type="sibTrans" cxnId="{5B4C85DA-DCAC-48D9-8F27-D23CE324802D}">
      <dgm:prSet/>
      <dgm:spPr/>
      <dgm:t>
        <a:bodyPr/>
        <a:lstStyle/>
        <a:p>
          <a:pPr latinLnBrk="1"/>
          <a:endParaRPr lang="ko-KR" altLang="en-US" sz="2400"/>
        </a:p>
      </dgm:t>
    </dgm:pt>
    <dgm:pt modelId="{6FF5A70A-C676-4C8D-918F-7B0B6E13BD0C}" type="pres">
      <dgm:prSet presAssocID="{92D5E7D3-1045-42A0-BCA2-1E2A496AF7E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FE24A9-69A5-4214-A465-BC1CD6FCB78C}" type="pres">
      <dgm:prSet presAssocID="{6ACA20DE-2032-40E2-91D5-FB1887E158B8}" presName="hierRoot1" presStyleCnt="0">
        <dgm:presLayoutVars>
          <dgm:hierBranch val="init"/>
        </dgm:presLayoutVars>
      </dgm:prSet>
      <dgm:spPr/>
    </dgm:pt>
    <dgm:pt modelId="{867B1E9A-9C29-4469-9F4A-AAB084BEE133}" type="pres">
      <dgm:prSet presAssocID="{6ACA20DE-2032-40E2-91D5-FB1887E158B8}" presName="rootComposite1" presStyleCnt="0"/>
      <dgm:spPr/>
    </dgm:pt>
    <dgm:pt modelId="{323DF3CC-A854-4734-AC09-411F432F6C14}" type="pres">
      <dgm:prSet presAssocID="{6ACA20DE-2032-40E2-91D5-FB1887E158B8}" presName="rootText1" presStyleLbl="node0" presStyleIdx="0" presStyleCnt="1" custScaleX="72100" custScaleY="142000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0D1B7F9B-28F7-4B89-B7BB-3AB1EB626B42}" type="pres">
      <dgm:prSet presAssocID="{6ACA20DE-2032-40E2-91D5-FB1887E158B8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1529521A-5DE9-42A4-8016-63B5AD7DBB10}" type="pres">
      <dgm:prSet presAssocID="{6ACA20DE-2032-40E2-91D5-FB1887E158B8}" presName="hierChild2" presStyleCnt="0"/>
      <dgm:spPr/>
    </dgm:pt>
    <dgm:pt modelId="{78D477CA-6593-4E4D-8C07-F6B5AB626364}" type="pres">
      <dgm:prSet presAssocID="{B1AD62C0-B9EF-4F13-8493-010854DA05BF}" presName="Name37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F952F52-A3D5-44DA-A057-EF4D7A19C1A5}" type="pres">
      <dgm:prSet presAssocID="{E0F286A3-52EF-488C-A77C-09D21C4280F0}" presName="hierRoot2" presStyleCnt="0">
        <dgm:presLayoutVars>
          <dgm:hierBranch val="init"/>
        </dgm:presLayoutVars>
      </dgm:prSet>
      <dgm:spPr/>
    </dgm:pt>
    <dgm:pt modelId="{C744086C-276E-473C-B686-7CF202BEDA6A}" type="pres">
      <dgm:prSet presAssocID="{E0F286A3-52EF-488C-A77C-09D21C4280F0}" presName="rootComposite" presStyleCnt="0"/>
      <dgm:spPr/>
    </dgm:pt>
    <dgm:pt modelId="{561DD5E6-BBEE-42BC-B59A-948A103D7F43}" type="pres">
      <dgm:prSet presAssocID="{E0F286A3-52EF-488C-A77C-09D21C4280F0}" presName="rootText" presStyleLbl="node2" presStyleIdx="0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93C35D7B-7067-4771-AE07-2E56C13C9605}" type="pres">
      <dgm:prSet presAssocID="{E0F286A3-52EF-488C-A77C-09D21C4280F0}" presName="rootConnector" presStyleLbl="node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088A55D-AD39-42DC-95EA-B09730165460}" type="pres">
      <dgm:prSet presAssocID="{E0F286A3-52EF-488C-A77C-09D21C4280F0}" presName="hierChild4" presStyleCnt="0"/>
      <dgm:spPr/>
    </dgm:pt>
    <dgm:pt modelId="{69E8F5DB-A93C-4C8C-A58E-A25BEEC3F430}" type="pres">
      <dgm:prSet presAssocID="{E0F286A3-52EF-488C-A77C-09D21C4280F0}" presName="hierChild5" presStyleCnt="0"/>
      <dgm:spPr/>
    </dgm:pt>
    <dgm:pt modelId="{9C152217-A5EA-480E-B851-6E959A225DE3}" type="pres">
      <dgm:prSet presAssocID="{A99B833D-0A2C-41CD-94C5-7303372DF128}" presName="Name37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9A3DF6C-3BEC-4829-A39B-198482EE125A}" type="pres">
      <dgm:prSet presAssocID="{EC125184-7123-4FB0-9F88-D00DEEC0C2BB}" presName="hierRoot2" presStyleCnt="0">
        <dgm:presLayoutVars>
          <dgm:hierBranch val="init"/>
        </dgm:presLayoutVars>
      </dgm:prSet>
      <dgm:spPr/>
    </dgm:pt>
    <dgm:pt modelId="{E6BA1C06-523D-4725-9316-25781813C883}" type="pres">
      <dgm:prSet presAssocID="{EC125184-7123-4FB0-9F88-D00DEEC0C2BB}" presName="rootComposite" presStyleCnt="0"/>
      <dgm:spPr/>
    </dgm:pt>
    <dgm:pt modelId="{4438ACE8-57D8-4CAA-90E8-7EF0CDD79B66}" type="pres">
      <dgm:prSet presAssocID="{EC125184-7123-4FB0-9F88-D00DEEC0C2BB}" presName="rootText" presStyleLbl="node2" presStyleIdx="1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B1EC7C1B-AAF8-4325-BEA6-976B210471ED}" type="pres">
      <dgm:prSet presAssocID="{EC125184-7123-4FB0-9F88-D00DEEC0C2BB}" presName="rootConnector" presStyleLbl="node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06D8F27-801E-4051-889A-C9C4C7E5D4C3}" type="pres">
      <dgm:prSet presAssocID="{EC125184-7123-4FB0-9F88-D00DEEC0C2BB}" presName="hierChild4" presStyleCnt="0"/>
      <dgm:spPr/>
    </dgm:pt>
    <dgm:pt modelId="{D82B1861-8D6F-4CB9-891F-2576F5DB833C}" type="pres">
      <dgm:prSet presAssocID="{EC125184-7123-4FB0-9F88-D00DEEC0C2BB}" presName="hierChild5" presStyleCnt="0"/>
      <dgm:spPr/>
    </dgm:pt>
    <dgm:pt modelId="{E604C319-0D2B-4D61-8CC0-CE6B34A1DFD7}" type="pres">
      <dgm:prSet presAssocID="{6ACA20DE-2032-40E2-91D5-FB1887E158B8}" presName="hierChild3" presStyleCnt="0"/>
      <dgm:spPr/>
    </dgm:pt>
  </dgm:ptLst>
  <dgm:cxnLst>
    <dgm:cxn modelId="{EA7D0B59-9DCF-461E-A959-09F44605720D}" srcId="{92D5E7D3-1045-42A0-BCA2-1E2A496AF7EC}" destId="{6ACA20DE-2032-40E2-91D5-FB1887E158B8}" srcOrd="0" destOrd="0" parTransId="{858FDAEA-5D2E-4C79-860F-6F5D99449156}" sibTransId="{496C6F15-7035-4BDC-B204-E9E330D6E9B3}"/>
    <dgm:cxn modelId="{F3057D6E-3F47-4AE2-857D-3A4A08C3FC98}" type="presOf" srcId="{B1AD62C0-B9EF-4F13-8493-010854DA05BF}" destId="{78D477CA-6593-4E4D-8C07-F6B5AB626364}" srcOrd="0" destOrd="0" presId="urn:microsoft.com/office/officeart/2005/8/layout/orgChart1"/>
    <dgm:cxn modelId="{37461362-5A9D-443E-A7DE-372DFF3C955F}" type="presOf" srcId="{92D5E7D3-1045-42A0-BCA2-1E2A496AF7EC}" destId="{6FF5A70A-C676-4C8D-918F-7B0B6E13BD0C}" srcOrd="0" destOrd="0" presId="urn:microsoft.com/office/officeart/2005/8/layout/orgChart1"/>
    <dgm:cxn modelId="{5B5A3C4A-A7C3-4340-9524-33FEF038AF38}" type="presOf" srcId="{E0F286A3-52EF-488C-A77C-09D21C4280F0}" destId="{561DD5E6-BBEE-42BC-B59A-948A103D7F43}" srcOrd="0" destOrd="0" presId="urn:microsoft.com/office/officeart/2005/8/layout/orgChart1"/>
    <dgm:cxn modelId="{491F9C64-8CB3-4DE0-85E3-33A59FD8548E}" type="presOf" srcId="{EC125184-7123-4FB0-9F88-D00DEEC0C2BB}" destId="{4438ACE8-57D8-4CAA-90E8-7EF0CDD79B66}" srcOrd="0" destOrd="0" presId="urn:microsoft.com/office/officeart/2005/8/layout/orgChart1"/>
    <dgm:cxn modelId="{4FAFC125-E59B-49C4-9ED8-BD185E1F1620}" type="presOf" srcId="{E0F286A3-52EF-488C-A77C-09D21C4280F0}" destId="{93C35D7B-7067-4771-AE07-2E56C13C9605}" srcOrd="1" destOrd="0" presId="urn:microsoft.com/office/officeart/2005/8/layout/orgChart1"/>
    <dgm:cxn modelId="{5B4C85DA-DCAC-48D9-8F27-D23CE324802D}" srcId="{6ACA20DE-2032-40E2-91D5-FB1887E158B8}" destId="{EC125184-7123-4FB0-9F88-D00DEEC0C2BB}" srcOrd="1" destOrd="0" parTransId="{A99B833D-0A2C-41CD-94C5-7303372DF128}" sibTransId="{FB013F5B-60E2-4A37-B4F9-FA185BD05FEB}"/>
    <dgm:cxn modelId="{0639D632-7C5B-4482-AE62-48C10ACDD4E1}" type="presOf" srcId="{6ACA20DE-2032-40E2-91D5-FB1887E158B8}" destId="{323DF3CC-A854-4734-AC09-411F432F6C14}" srcOrd="0" destOrd="0" presId="urn:microsoft.com/office/officeart/2005/8/layout/orgChart1"/>
    <dgm:cxn modelId="{25C9601E-BFA6-4834-8BC0-0B857FF77CFC}" srcId="{6ACA20DE-2032-40E2-91D5-FB1887E158B8}" destId="{E0F286A3-52EF-488C-A77C-09D21C4280F0}" srcOrd="0" destOrd="0" parTransId="{B1AD62C0-B9EF-4F13-8493-010854DA05BF}" sibTransId="{A5A7CD37-6E3A-4188-A9B5-B34440F2B1AA}"/>
    <dgm:cxn modelId="{9DBA04F4-9A11-4E39-BF19-C3CB186C4578}" type="presOf" srcId="{6ACA20DE-2032-40E2-91D5-FB1887E158B8}" destId="{0D1B7F9B-28F7-4B89-B7BB-3AB1EB626B42}" srcOrd="1" destOrd="0" presId="urn:microsoft.com/office/officeart/2005/8/layout/orgChart1"/>
    <dgm:cxn modelId="{7D655837-B79F-4B40-9CE4-F3B035874661}" type="presOf" srcId="{A99B833D-0A2C-41CD-94C5-7303372DF128}" destId="{9C152217-A5EA-480E-B851-6E959A225DE3}" srcOrd="0" destOrd="0" presId="urn:microsoft.com/office/officeart/2005/8/layout/orgChart1"/>
    <dgm:cxn modelId="{E53BCBD4-0519-44C9-97D6-0C69F779846A}" type="presOf" srcId="{EC125184-7123-4FB0-9F88-D00DEEC0C2BB}" destId="{B1EC7C1B-AAF8-4325-BEA6-976B210471ED}" srcOrd="1" destOrd="0" presId="urn:microsoft.com/office/officeart/2005/8/layout/orgChart1"/>
    <dgm:cxn modelId="{E5FAA683-1171-4707-89B0-70E3E0E10A86}" type="presParOf" srcId="{6FF5A70A-C676-4C8D-918F-7B0B6E13BD0C}" destId="{C7FE24A9-69A5-4214-A465-BC1CD6FCB78C}" srcOrd="0" destOrd="0" presId="urn:microsoft.com/office/officeart/2005/8/layout/orgChart1"/>
    <dgm:cxn modelId="{E465AAF7-D614-4B79-84FC-FDBBB045F72A}" type="presParOf" srcId="{C7FE24A9-69A5-4214-A465-BC1CD6FCB78C}" destId="{867B1E9A-9C29-4469-9F4A-AAB084BEE133}" srcOrd="0" destOrd="0" presId="urn:microsoft.com/office/officeart/2005/8/layout/orgChart1"/>
    <dgm:cxn modelId="{1E1BAC1B-394B-426B-850A-9AF04B55D279}" type="presParOf" srcId="{867B1E9A-9C29-4469-9F4A-AAB084BEE133}" destId="{323DF3CC-A854-4734-AC09-411F432F6C14}" srcOrd="0" destOrd="0" presId="urn:microsoft.com/office/officeart/2005/8/layout/orgChart1"/>
    <dgm:cxn modelId="{116DC53D-A853-400C-8DDF-9A4283D334CE}" type="presParOf" srcId="{867B1E9A-9C29-4469-9F4A-AAB084BEE133}" destId="{0D1B7F9B-28F7-4B89-B7BB-3AB1EB626B42}" srcOrd="1" destOrd="0" presId="urn:microsoft.com/office/officeart/2005/8/layout/orgChart1"/>
    <dgm:cxn modelId="{95DF183C-C3D1-4C23-B941-7F7116E36E02}" type="presParOf" srcId="{C7FE24A9-69A5-4214-A465-BC1CD6FCB78C}" destId="{1529521A-5DE9-42A4-8016-63B5AD7DBB10}" srcOrd="1" destOrd="0" presId="urn:microsoft.com/office/officeart/2005/8/layout/orgChart1"/>
    <dgm:cxn modelId="{B26AE4ED-4D8E-495A-B3BC-4B1AA0A97D94}" type="presParOf" srcId="{1529521A-5DE9-42A4-8016-63B5AD7DBB10}" destId="{78D477CA-6593-4E4D-8C07-F6B5AB626364}" srcOrd="0" destOrd="0" presId="urn:microsoft.com/office/officeart/2005/8/layout/orgChart1"/>
    <dgm:cxn modelId="{A131E83E-6932-491A-AFB9-FF355550E994}" type="presParOf" srcId="{1529521A-5DE9-42A4-8016-63B5AD7DBB10}" destId="{EF952F52-A3D5-44DA-A057-EF4D7A19C1A5}" srcOrd="1" destOrd="0" presId="urn:microsoft.com/office/officeart/2005/8/layout/orgChart1"/>
    <dgm:cxn modelId="{1035CEA6-4CCC-4A6A-B256-C8CFDA536E1C}" type="presParOf" srcId="{EF952F52-A3D5-44DA-A057-EF4D7A19C1A5}" destId="{C744086C-276E-473C-B686-7CF202BEDA6A}" srcOrd="0" destOrd="0" presId="urn:microsoft.com/office/officeart/2005/8/layout/orgChart1"/>
    <dgm:cxn modelId="{8E9456A0-A367-450D-B26C-EB9587C0A2A6}" type="presParOf" srcId="{C744086C-276E-473C-B686-7CF202BEDA6A}" destId="{561DD5E6-BBEE-42BC-B59A-948A103D7F43}" srcOrd="0" destOrd="0" presId="urn:microsoft.com/office/officeart/2005/8/layout/orgChart1"/>
    <dgm:cxn modelId="{4968DDD1-C0DE-4DD9-AEFB-EEF3F8FDCC45}" type="presParOf" srcId="{C744086C-276E-473C-B686-7CF202BEDA6A}" destId="{93C35D7B-7067-4771-AE07-2E56C13C9605}" srcOrd="1" destOrd="0" presId="urn:microsoft.com/office/officeart/2005/8/layout/orgChart1"/>
    <dgm:cxn modelId="{C92588A0-EF29-484B-9D03-72A05F75BE90}" type="presParOf" srcId="{EF952F52-A3D5-44DA-A057-EF4D7A19C1A5}" destId="{B088A55D-AD39-42DC-95EA-B09730165460}" srcOrd="1" destOrd="0" presId="urn:microsoft.com/office/officeart/2005/8/layout/orgChart1"/>
    <dgm:cxn modelId="{43F9F4ED-856E-44FA-BC75-9B694B8652FA}" type="presParOf" srcId="{EF952F52-A3D5-44DA-A057-EF4D7A19C1A5}" destId="{69E8F5DB-A93C-4C8C-A58E-A25BEEC3F430}" srcOrd="2" destOrd="0" presId="urn:microsoft.com/office/officeart/2005/8/layout/orgChart1"/>
    <dgm:cxn modelId="{59AA271B-A61E-4B90-8FBA-082711250CB0}" type="presParOf" srcId="{1529521A-5DE9-42A4-8016-63B5AD7DBB10}" destId="{9C152217-A5EA-480E-B851-6E959A225DE3}" srcOrd="2" destOrd="0" presId="urn:microsoft.com/office/officeart/2005/8/layout/orgChart1"/>
    <dgm:cxn modelId="{CD766FEF-B409-4ECF-B61F-8FF140F7EC54}" type="presParOf" srcId="{1529521A-5DE9-42A4-8016-63B5AD7DBB10}" destId="{A9A3DF6C-3BEC-4829-A39B-198482EE125A}" srcOrd="3" destOrd="0" presId="urn:microsoft.com/office/officeart/2005/8/layout/orgChart1"/>
    <dgm:cxn modelId="{9190EB08-F3B9-4288-9F96-4E3636F41902}" type="presParOf" srcId="{A9A3DF6C-3BEC-4829-A39B-198482EE125A}" destId="{E6BA1C06-523D-4725-9316-25781813C883}" srcOrd="0" destOrd="0" presId="urn:microsoft.com/office/officeart/2005/8/layout/orgChart1"/>
    <dgm:cxn modelId="{14EC2BA6-2402-4F99-A65A-E8B0C0F3B513}" type="presParOf" srcId="{E6BA1C06-523D-4725-9316-25781813C883}" destId="{4438ACE8-57D8-4CAA-90E8-7EF0CDD79B66}" srcOrd="0" destOrd="0" presId="urn:microsoft.com/office/officeart/2005/8/layout/orgChart1"/>
    <dgm:cxn modelId="{657DEFA3-F052-4FC7-9A5B-63909A3063AC}" type="presParOf" srcId="{E6BA1C06-523D-4725-9316-25781813C883}" destId="{B1EC7C1B-AAF8-4325-BEA6-976B210471ED}" srcOrd="1" destOrd="0" presId="urn:microsoft.com/office/officeart/2005/8/layout/orgChart1"/>
    <dgm:cxn modelId="{FB5BD4AC-5BE7-45E0-AD09-B6BF1373EF0A}" type="presParOf" srcId="{A9A3DF6C-3BEC-4829-A39B-198482EE125A}" destId="{D06D8F27-801E-4051-889A-C9C4C7E5D4C3}" srcOrd="1" destOrd="0" presId="urn:microsoft.com/office/officeart/2005/8/layout/orgChart1"/>
    <dgm:cxn modelId="{4C1AF67D-68B2-48EF-9B2F-F280A9BF62C3}" type="presParOf" srcId="{A9A3DF6C-3BEC-4829-A39B-198482EE125A}" destId="{D82B1861-8D6F-4CB9-891F-2576F5DB833C}" srcOrd="2" destOrd="0" presId="urn:microsoft.com/office/officeart/2005/8/layout/orgChart1"/>
    <dgm:cxn modelId="{2F8860F4-517B-413C-932D-7EF9C8D58DE0}" type="presParOf" srcId="{C7FE24A9-69A5-4214-A465-BC1CD6FCB78C}" destId="{E604C319-0D2B-4D61-8CC0-CE6B34A1DFD7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D5E7D3-1045-42A0-BCA2-1E2A496AF7EC}" type="doc">
      <dgm:prSet loTypeId="urn:microsoft.com/office/officeart/2005/8/layout/orgChart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ACA20DE-2032-40E2-91D5-FB1887E158B8}">
      <dgm:prSet phldrT="[텍스트]" custT="1"/>
      <dgm:spPr/>
      <dgm:t>
        <a:bodyPr/>
        <a:lstStyle/>
        <a:p>
          <a:pPr latinLnBrk="1"/>
          <a:r>
            <a:rPr lang="ko-KR" altLang="en-US" sz="4000" dirty="0">
              <a:latin typeface="맑은 고딕" panose="020B0503020000020004" pitchFamily="50" charset="-127"/>
              <a:ea typeface="맑은 고딕" panose="020B0503020000020004" pitchFamily="50" charset="-127"/>
            </a:rPr>
            <a:t>검색  광고</a:t>
          </a:r>
        </a:p>
      </dgm:t>
    </dgm:pt>
    <dgm:pt modelId="{858FDAEA-5D2E-4C79-860F-6F5D99449156}" type="parTrans" cxnId="{EA7D0B59-9DCF-461E-A959-09F44605720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96C6F15-7035-4BDC-B204-E9E330D6E9B3}" type="sibTrans" cxnId="{EA7D0B59-9DCF-461E-A959-09F44605720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0F286A3-52EF-488C-A77C-09D21C4280F0}">
      <dgm:prSet phldrT="[텍스트]" custT="1"/>
      <dgm:spPr/>
      <dgm:t>
        <a:bodyPr/>
        <a:lstStyle/>
        <a:p>
          <a:pPr latinLnBrk="1"/>
          <a:r>
            <a:rPr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</a:rPr>
            <a:t>NAVER</a:t>
          </a:r>
          <a:endParaRPr lang="ko-KR" altLang="en-US" sz="40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B1AD62C0-B9EF-4F13-8493-010854DA05BF}" type="parTrans" cxnId="{25C9601E-BFA6-4834-8BC0-0B857FF77CFC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A5A7CD37-6E3A-4188-A9B5-B34440F2B1AA}" type="sibTrans" cxnId="{25C9601E-BFA6-4834-8BC0-0B857FF77CFC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C125184-7123-4FB0-9F88-D00DEEC0C2BB}">
      <dgm:prSet phldrT="[텍스트]" custT="1"/>
      <dgm:spPr/>
      <dgm:t>
        <a:bodyPr/>
        <a:lstStyle/>
        <a:p>
          <a:pPr latinLnBrk="1"/>
          <a:r>
            <a:rPr lang="en-US" altLang="ko-KR" sz="40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Daum</a:t>
          </a:r>
          <a:endParaRPr lang="ko-KR" altLang="en-US" sz="40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A99B833D-0A2C-41CD-94C5-7303372DF128}" type="parTrans" cxnId="{5B4C85DA-DCAC-48D9-8F27-D23CE324802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FB013F5B-60E2-4A37-B4F9-FA185BD05FEB}" type="sibTrans" cxnId="{5B4C85DA-DCAC-48D9-8F27-D23CE324802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FF5A70A-C676-4C8D-918F-7B0B6E13BD0C}" type="pres">
      <dgm:prSet presAssocID="{92D5E7D3-1045-42A0-BCA2-1E2A496AF7E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FE24A9-69A5-4214-A465-BC1CD6FCB78C}" type="pres">
      <dgm:prSet presAssocID="{6ACA20DE-2032-40E2-91D5-FB1887E158B8}" presName="hierRoot1" presStyleCnt="0">
        <dgm:presLayoutVars>
          <dgm:hierBranch val="init"/>
        </dgm:presLayoutVars>
      </dgm:prSet>
      <dgm:spPr/>
    </dgm:pt>
    <dgm:pt modelId="{867B1E9A-9C29-4469-9F4A-AAB084BEE133}" type="pres">
      <dgm:prSet presAssocID="{6ACA20DE-2032-40E2-91D5-FB1887E158B8}" presName="rootComposite1" presStyleCnt="0"/>
      <dgm:spPr/>
    </dgm:pt>
    <dgm:pt modelId="{323DF3CC-A854-4734-AC09-411F432F6C14}" type="pres">
      <dgm:prSet presAssocID="{6ACA20DE-2032-40E2-91D5-FB1887E158B8}" presName="rootText1" presStyleLbl="node0" presStyleIdx="0" presStyleCnt="1" custScaleX="72100" custScaleY="142000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0D1B7F9B-28F7-4B89-B7BB-3AB1EB626B42}" type="pres">
      <dgm:prSet presAssocID="{6ACA20DE-2032-40E2-91D5-FB1887E158B8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1529521A-5DE9-42A4-8016-63B5AD7DBB10}" type="pres">
      <dgm:prSet presAssocID="{6ACA20DE-2032-40E2-91D5-FB1887E158B8}" presName="hierChild2" presStyleCnt="0"/>
      <dgm:spPr/>
    </dgm:pt>
    <dgm:pt modelId="{78D477CA-6593-4E4D-8C07-F6B5AB626364}" type="pres">
      <dgm:prSet presAssocID="{B1AD62C0-B9EF-4F13-8493-010854DA05BF}" presName="Name37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F952F52-A3D5-44DA-A057-EF4D7A19C1A5}" type="pres">
      <dgm:prSet presAssocID="{E0F286A3-52EF-488C-A77C-09D21C4280F0}" presName="hierRoot2" presStyleCnt="0">
        <dgm:presLayoutVars>
          <dgm:hierBranch val="init"/>
        </dgm:presLayoutVars>
      </dgm:prSet>
      <dgm:spPr/>
    </dgm:pt>
    <dgm:pt modelId="{C744086C-276E-473C-B686-7CF202BEDA6A}" type="pres">
      <dgm:prSet presAssocID="{E0F286A3-52EF-488C-A77C-09D21C4280F0}" presName="rootComposite" presStyleCnt="0"/>
      <dgm:spPr/>
    </dgm:pt>
    <dgm:pt modelId="{561DD5E6-BBEE-42BC-B59A-948A103D7F43}" type="pres">
      <dgm:prSet presAssocID="{E0F286A3-52EF-488C-A77C-09D21C4280F0}" presName="rootText" presStyleLbl="node2" presStyleIdx="0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93C35D7B-7067-4771-AE07-2E56C13C9605}" type="pres">
      <dgm:prSet presAssocID="{E0F286A3-52EF-488C-A77C-09D21C4280F0}" presName="rootConnector" presStyleLbl="node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088A55D-AD39-42DC-95EA-B09730165460}" type="pres">
      <dgm:prSet presAssocID="{E0F286A3-52EF-488C-A77C-09D21C4280F0}" presName="hierChild4" presStyleCnt="0"/>
      <dgm:spPr/>
    </dgm:pt>
    <dgm:pt modelId="{69E8F5DB-A93C-4C8C-A58E-A25BEEC3F430}" type="pres">
      <dgm:prSet presAssocID="{E0F286A3-52EF-488C-A77C-09D21C4280F0}" presName="hierChild5" presStyleCnt="0"/>
      <dgm:spPr/>
    </dgm:pt>
    <dgm:pt modelId="{9C152217-A5EA-480E-B851-6E959A225DE3}" type="pres">
      <dgm:prSet presAssocID="{A99B833D-0A2C-41CD-94C5-7303372DF128}" presName="Name37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9A3DF6C-3BEC-4829-A39B-198482EE125A}" type="pres">
      <dgm:prSet presAssocID="{EC125184-7123-4FB0-9F88-D00DEEC0C2BB}" presName="hierRoot2" presStyleCnt="0">
        <dgm:presLayoutVars>
          <dgm:hierBranch val="init"/>
        </dgm:presLayoutVars>
      </dgm:prSet>
      <dgm:spPr/>
    </dgm:pt>
    <dgm:pt modelId="{E6BA1C06-523D-4725-9316-25781813C883}" type="pres">
      <dgm:prSet presAssocID="{EC125184-7123-4FB0-9F88-D00DEEC0C2BB}" presName="rootComposite" presStyleCnt="0"/>
      <dgm:spPr/>
    </dgm:pt>
    <dgm:pt modelId="{4438ACE8-57D8-4CAA-90E8-7EF0CDD79B66}" type="pres">
      <dgm:prSet presAssocID="{EC125184-7123-4FB0-9F88-D00DEEC0C2BB}" presName="rootText" presStyleLbl="node2" presStyleIdx="1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B1EC7C1B-AAF8-4325-BEA6-976B210471ED}" type="pres">
      <dgm:prSet presAssocID="{EC125184-7123-4FB0-9F88-D00DEEC0C2BB}" presName="rootConnector" presStyleLbl="node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06D8F27-801E-4051-889A-C9C4C7E5D4C3}" type="pres">
      <dgm:prSet presAssocID="{EC125184-7123-4FB0-9F88-D00DEEC0C2BB}" presName="hierChild4" presStyleCnt="0"/>
      <dgm:spPr/>
    </dgm:pt>
    <dgm:pt modelId="{D82B1861-8D6F-4CB9-891F-2576F5DB833C}" type="pres">
      <dgm:prSet presAssocID="{EC125184-7123-4FB0-9F88-D00DEEC0C2BB}" presName="hierChild5" presStyleCnt="0"/>
      <dgm:spPr/>
    </dgm:pt>
    <dgm:pt modelId="{E604C319-0D2B-4D61-8CC0-CE6B34A1DFD7}" type="pres">
      <dgm:prSet presAssocID="{6ACA20DE-2032-40E2-91D5-FB1887E158B8}" presName="hierChild3" presStyleCnt="0"/>
      <dgm:spPr/>
    </dgm:pt>
  </dgm:ptLst>
  <dgm:cxnLst>
    <dgm:cxn modelId="{EA7D0B59-9DCF-461E-A959-09F44605720D}" srcId="{92D5E7D3-1045-42A0-BCA2-1E2A496AF7EC}" destId="{6ACA20DE-2032-40E2-91D5-FB1887E158B8}" srcOrd="0" destOrd="0" parTransId="{858FDAEA-5D2E-4C79-860F-6F5D99449156}" sibTransId="{496C6F15-7035-4BDC-B204-E9E330D6E9B3}"/>
    <dgm:cxn modelId="{F3057D6E-3F47-4AE2-857D-3A4A08C3FC98}" type="presOf" srcId="{B1AD62C0-B9EF-4F13-8493-010854DA05BF}" destId="{78D477CA-6593-4E4D-8C07-F6B5AB626364}" srcOrd="0" destOrd="0" presId="urn:microsoft.com/office/officeart/2005/8/layout/orgChart1"/>
    <dgm:cxn modelId="{37461362-5A9D-443E-A7DE-372DFF3C955F}" type="presOf" srcId="{92D5E7D3-1045-42A0-BCA2-1E2A496AF7EC}" destId="{6FF5A70A-C676-4C8D-918F-7B0B6E13BD0C}" srcOrd="0" destOrd="0" presId="urn:microsoft.com/office/officeart/2005/8/layout/orgChart1"/>
    <dgm:cxn modelId="{5B5A3C4A-A7C3-4340-9524-33FEF038AF38}" type="presOf" srcId="{E0F286A3-52EF-488C-A77C-09D21C4280F0}" destId="{561DD5E6-BBEE-42BC-B59A-948A103D7F43}" srcOrd="0" destOrd="0" presId="urn:microsoft.com/office/officeart/2005/8/layout/orgChart1"/>
    <dgm:cxn modelId="{491F9C64-8CB3-4DE0-85E3-33A59FD8548E}" type="presOf" srcId="{EC125184-7123-4FB0-9F88-D00DEEC0C2BB}" destId="{4438ACE8-57D8-4CAA-90E8-7EF0CDD79B66}" srcOrd="0" destOrd="0" presId="urn:microsoft.com/office/officeart/2005/8/layout/orgChart1"/>
    <dgm:cxn modelId="{4FAFC125-E59B-49C4-9ED8-BD185E1F1620}" type="presOf" srcId="{E0F286A3-52EF-488C-A77C-09D21C4280F0}" destId="{93C35D7B-7067-4771-AE07-2E56C13C9605}" srcOrd="1" destOrd="0" presId="urn:microsoft.com/office/officeart/2005/8/layout/orgChart1"/>
    <dgm:cxn modelId="{5B4C85DA-DCAC-48D9-8F27-D23CE324802D}" srcId="{6ACA20DE-2032-40E2-91D5-FB1887E158B8}" destId="{EC125184-7123-4FB0-9F88-D00DEEC0C2BB}" srcOrd="1" destOrd="0" parTransId="{A99B833D-0A2C-41CD-94C5-7303372DF128}" sibTransId="{FB013F5B-60E2-4A37-B4F9-FA185BD05FEB}"/>
    <dgm:cxn modelId="{0639D632-7C5B-4482-AE62-48C10ACDD4E1}" type="presOf" srcId="{6ACA20DE-2032-40E2-91D5-FB1887E158B8}" destId="{323DF3CC-A854-4734-AC09-411F432F6C14}" srcOrd="0" destOrd="0" presId="urn:microsoft.com/office/officeart/2005/8/layout/orgChart1"/>
    <dgm:cxn modelId="{25C9601E-BFA6-4834-8BC0-0B857FF77CFC}" srcId="{6ACA20DE-2032-40E2-91D5-FB1887E158B8}" destId="{E0F286A3-52EF-488C-A77C-09D21C4280F0}" srcOrd="0" destOrd="0" parTransId="{B1AD62C0-B9EF-4F13-8493-010854DA05BF}" sibTransId="{A5A7CD37-6E3A-4188-A9B5-B34440F2B1AA}"/>
    <dgm:cxn modelId="{9DBA04F4-9A11-4E39-BF19-C3CB186C4578}" type="presOf" srcId="{6ACA20DE-2032-40E2-91D5-FB1887E158B8}" destId="{0D1B7F9B-28F7-4B89-B7BB-3AB1EB626B42}" srcOrd="1" destOrd="0" presId="urn:microsoft.com/office/officeart/2005/8/layout/orgChart1"/>
    <dgm:cxn modelId="{7D655837-B79F-4B40-9CE4-F3B035874661}" type="presOf" srcId="{A99B833D-0A2C-41CD-94C5-7303372DF128}" destId="{9C152217-A5EA-480E-B851-6E959A225DE3}" srcOrd="0" destOrd="0" presId="urn:microsoft.com/office/officeart/2005/8/layout/orgChart1"/>
    <dgm:cxn modelId="{E53BCBD4-0519-44C9-97D6-0C69F779846A}" type="presOf" srcId="{EC125184-7123-4FB0-9F88-D00DEEC0C2BB}" destId="{B1EC7C1B-AAF8-4325-BEA6-976B210471ED}" srcOrd="1" destOrd="0" presId="urn:microsoft.com/office/officeart/2005/8/layout/orgChart1"/>
    <dgm:cxn modelId="{E5FAA683-1171-4707-89B0-70E3E0E10A86}" type="presParOf" srcId="{6FF5A70A-C676-4C8D-918F-7B0B6E13BD0C}" destId="{C7FE24A9-69A5-4214-A465-BC1CD6FCB78C}" srcOrd="0" destOrd="0" presId="urn:microsoft.com/office/officeart/2005/8/layout/orgChart1"/>
    <dgm:cxn modelId="{E465AAF7-D614-4B79-84FC-FDBBB045F72A}" type="presParOf" srcId="{C7FE24A9-69A5-4214-A465-BC1CD6FCB78C}" destId="{867B1E9A-9C29-4469-9F4A-AAB084BEE133}" srcOrd="0" destOrd="0" presId="urn:microsoft.com/office/officeart/2005/8/layout/orgChart1"/>
    <dgm:cxn modelId="{1E1BAC1B-394B-426B-850A-9AF04B55D279}" type="presParOf" srcId="{867B1E9A-9C29-4469-9F4A-AAB084BEE133}" destId="{323DF3CC-A854-4734-AC09-411F432F6C14}" srcOrd="0" destOrd="0" presId="urn:microsoft.com/office/officeart/2005/8/layout/orgChart1"/>
    <dgm:cxn modelId="{116DC53D-A853-400C-8DDF-9A4283D334CE}" type="presParOf" srcId="{867B1E9A-9C29-4469-9F4A-AAB084BEE133}" destId="{0D1B7F9B-28F7-4B89-B7BB-3AB1EB626B42}" srcOrd="1" destOrd="0" presId="urn:microsoft.com/office/officeart/2005/8/layout/orgChart1"/>
    <dgm:cxn modelId="{95DF183C-C3D1-4C23-B941-7F7116E36E02}" type="presParOf" srcId="{C7FE24A9-69A5-4214-A465-BC1CD6FCB78C}" destId="{1529521A-5DE9-42A4-8016-63B5AD7DBB10}" srcOrd="1" destOrd="0" presId="urn:microsoft.com/office/officeart/2005/8/layout/orgChart1"/>
    <dgm:cxn modelId="{B26AE4ED-4D8E-495A-B3BC-4B1AA0A97D94}" type="presParOf" srcId="{1529521A-5DE9-42A4-8016-63B5AD7DBB10}" destId="{78D477CA-6593-4E4D-8C07-F6B5AB626364}" srcOrd="0" destOrd="0" presId="urn:microsoft.com/office/officeart/2005/8/layout/orgChart1"/>
    <dgm:cxn modelId="{A131E83E-6932-491A-AFB9-FF355550E994}" type="presParOf" srcId="{1529521A-5DE9-42A4-8016-63B5AD7DBB10}" destId="{EF952F52-A3D5-44DA-A057-EF4D7A19C1A5}" srcOrd="1" destOrd="0" presId="urn:microsoft.com/office/officeart/2005/8/layout/orgChart1"/>
    <dgm:cxn modelId="{1035CEA6-4CCC-4A6A-B256-C8CFDA536E1C}" type="presParOf" srcId="{EF952F52-A3D5-44DA-A057-EF4D7A19C1A5}" destId="{C744086C-276E-473C-B686-7CF202BEDA6A}" srcOrd="0" destOrd="0" presId="urn:microsoft.com/office/officeart/2005/8/layout/orgChart1"/>
    <dgm:cxn modelId="{8E9456A0-A367-450D-B26C-EB9587C0A2A6}" type="presParOf" srcId="{C744086C-276E-473C-B686-7CF202BEDA6A}" destId="{561DD5E6-BBEE-42BC-B59A-948A103D7F43}" srcOrd="0" destOrd="0" presId="urn:microsoft.com/office/officeart/2005/8/layout/orgChart1"/>
    <dgm:cxn modelId="{4968DDD1-C0DE-4DD9-AEFB-EEF3F8FDCC45}" type="presParOf" srcId="{C744086C-276E-473C-B686-7CF202BEDA6A}" destId="{93C35D7B-7067-4771-AE07-2E56C13C9605}" srcOrd="1" destOrd="0" presId="urn:microsoft.com/office/officeart/2005/8/layout/orgChart1"/>
    <dgm:cxn modelId="{C92588A0-EF29-484B-9D03-72A05F75BE90}" type="presParOf" srcId="{EF952F52-A3D5-44DA-A057-EF4D7A19C1A5}" destId="{B088A55D-AD39-42DC-95EA-B09730165460}" srcOrd="1" destOrd="0" presId="urn:microsoft.com/office/officeart/2005/8/layout/orgChart1"/>
    <dgm:cxn modelId="{43F9F4ED-856E-44FA-BC75-9B694B8652FA}" type="presParOf" srcId="{EF952F52-A3D5-44DA-A057-EF4D7A19C1A5}" destId="{69E8F5DB-A93C-4C8C-A58E-A25BEEC3F430}" srcOrd="2" destOrd="0" presId="urn:microsoft.com/office/officeart/2005/8/layout/orgChart1"/>
    <dgm:cxn modelId="{59AA271B-A61E-4B90-8FBA-082711250CB0}" type="presParOf" srcId="{1529521A-5DE9-42A4-8016-63B5AD7DBB10}" destId="{9C152217-A5EA-480E-B851-6E959A225DE3}" srcOrd="2" destOrd="0" presId="urn:microsoft.com/office/officeart/2005/8/layout/orgChart1"/>
    <dgm:cxn modelId="{CD766FEF-B409-4ECF-B61F-8FF140F7EC54}" type="presParOf" srcId="{1529521A-5DE9-42A4-8016-63B5AD7DBB10}" destId="{A9A3DF6C-3BEC-4829-A39B-198482EE125A}" srcOrd="3" destOrd="0" presId="urn:microsoft.com/office/officeart/2005/8/layout/orgChart1"/>
    <dgm:cxn modelId="{9190EB08-F3B9-4288-9F96-4E3636F41902}" type="presParOf" srcId="{A9A3DF6C-3BEC-4829-A39B-198482EE125A}" destId="{E6BA1C06-523D-4725-9316-25781813C883}" srcOrd="0" destOrd="0" presId="urn:microsoft.com/office/officeart/2005/8/layout/orgChart1"/>
    <dgm:cxn modelId="{14EC2BA6-2402-4F99-A65A-E8B0C0F3B513}" type="presParOf" srcId="{E6BA1C06-523D-4725-9316-25781813C883}" destId="{4438ACE8-57D8-4CAA-90E8-7EF0CDD79B66}" srcOrd="0" destOrd="0" presId="urn:microsoft.com/office/officeart/2005/8/layout/orgChart1"/>
    <dgm:cxn modelId="{657DEFA3-F052-4FC7-9A5B-63909A3063AC}" type="presParOf" srcId="{E6BA1C06-523D-4725-9316-25781813C883}" destId="{B1EC7C1B-AAF8-4325-BEA6-976B210471ED}" srcOrd="1" destOrd="0" presId="urn:microsoft.com/office/officeart/2005/8/layout/orgChart1"/>
    <dgm:cxn modelId="{FB5BD4AC-5BE7-45E0-AD09-B6BF1373EF0A}" type="presParOf" srcId="{A9A3DF6C-3BEC-4829-A39B-198482EE125A}" destId="{D06D8F27-801E-4051-889A-C9C4C7E5D4C3}" srcOrd="1" destOrd="0" presId="urn:microsoft.com/office/officeart/2005/8/layout/orgChart1"/>
    <dgm:cxn modelId="{4C1AF67D-68B2-48EF-9B2F-F280A9BF62C3}" type="presParOf" srcId="{A9A3DF6C-3BEC-4829-A39B-198482EE125A}" destId="{D82B1861-8D6F-4CB9-891F-2576F5DB833C}" srcOrd="2" destOrd="0" presId="urn:microsoft.com/office/officeart/2005/8/layout/orgChart1"/>
    <dgm:cxn modelId="{2F8860F4-517B-413C-932D-7EF9C8D58DE0}" type="presParOf" srcId="{C7FE24A9-69A5-4214-A465-BC1CD6FCB78C}" destId="{E604C319-0D2B-4D61-8CC0-CE6B34A1DFD7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2D5E7D3-1045-42A0-BCA2-1E2A496AF7EC}" type="doc">
      <dgm:prSet loTypeId="urn:microsoft.com/office/officeart/2005/8/layout/orgChart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ACA20DE-2032-40E2-91D5-FB1887E158B8}">
      <dgm:prSet phldrT="[텍스트]" custT="1"/>
      <dgm:spPr>
        <a:solidFill>
          <a:srgbClr val="7030A0"/>
        </a:solidFill>
      </dgm:spPr>
      <dgm:t>
        <a:bodyPr/>
        <a:lstStyle/>
        <a:p>
          <a:pPr latinLnBrk="1"/>
          <a:r>
            <a: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rPr>
            <a:t>모바일 </a:t>
          </a:r>
          <a:r>
            <a:rPr lang="ko-KR" altLang="en-US" sz="3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어플광고</a:t>
          </a:r>
          <a:endParaRPr lang="ko-KR" altLang="en-US" sz="3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58FDAEA-5D2E-4C79-860F-6F5D99449156}" type="parTrans" cxnId="{EA7D0B59-9DCF-461E-A959-09F44605720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96C6F15-7035-4BDC-B204-E9E330D6E9B3}" type="sibTrans" cxnId="{EA7D0B59-9DCF-461E-A959-09F44605720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0F286A3-52EF-488C-A77C-09D21C4280F0}">
      <dgm:prSet phldrT="[텍스트]" custT="1"/>
      <dgm:spPr>
        <a:solidFill>
          <a:srgbClr val="7030A0"/>
        </a:solidFill>
      </dgm:spPr>
      <dgm:t>
        <a:bodyPr/>
        <a:lstStyle/>
        <a:p>
          <a:pPr latinLnBrk="1"/>
          <a:r>
            <a: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rPr>
            <a:t>아파트 실거래가</a:t>
          </a:r>
        </a:p>
      </dgm:t>
    </dgm:pt>
    <dgm:pt modelId="{B1AD62C0-B9EF-4F13-8493-010854DA05BF}" type="parTrans" cxnId="{25C9601E-BFA6-4834-8BC0-0B857FF77CFC}">
      <dgm:prSet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A5A7CD37-6E3A-4188-A9B5-B34440F2B1AA}" type="sibTrans" cxnId="{25C9601E-BFA6-4834-8BC0-0B857FF77CFC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C125184-7123-4FB0-9F88-D00DEEC0C2BB}">
      <dgm:prSet phldrT="[텍스트]" custT="1"/>
      <dgm:spPr>
        <a:solidFill>
          <a:srgbClr val="7030A0"/>
        </a:solidFill>
      </dgm:spPr>
      <dgm:t>
        <a:bodyPr/>
        <a:lstStyle/>
        <a:p>
          <a:pPr latinLnBrk="1"/>
          <a:r>
            <a:rPr lang="ko-KR" altLang="en-US" sz="4000" dirty="0">
              <a:latin typeface="맑은 고딕" panose="020B0503020000020004" pitchFamily="50" charset="-127"/>
              <a:ea typeface="맑은 고딕" panose="020B0503020000020004" pitchFamily="50" charset="-127"/>
            </a:rPr>
            <a:t>다방</a:t>
          </a:r>
        </a:p>
      </dgm:t>
    </dgm:pt>
    <dgm:pt modelId="{A99B833D-0A2C-41CD-94C5-7303372DF128}" type="parTrans" cxnId="{5B4C85DA-DCAC-48D9-8F27-D23CE324802D}">
      <dgm:prSet/>
      <dgm:spPr>
        <a:solidFill>
          <a:srgbClr val="7030A0"/>
        </a:solidFill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FB013F5B-60E2-4A37-B4F9-FA185BD05FEB}" type="sibTrans" cxnId="{5B4C85DA-DCAC-48D9-8F27-D23CE324802D}">
      <dgm:prSet/>
      <dgm:spPr/>
      <dgm:t>
        <a:bodyPr/>
        <a:lstStyle/>
        <a:p>
          <a:pPr latinLnBrk="1"/>
          <a:endParaRPr lang="ko-KR" altLang="en-US" sz="40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FF5A70A-C676-4C8D-918F-7B0B6E13BD0C}" type="pres">
      <dgm:prSet presAssocID="{92D5E7D3-1045-42A0-BCA2-1E2A496AF7E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FE24A9-69A5-4214-A465-BC1CD6FCB78C}" type="pres">
      <dgm:prSet presAssocID="{6ACA20DE-2032-40E2-91D5-FB1887E158B8}" presName="hierRoot1" presStyleCnt="0">
        <dgm:presLayoutVars>
          <dgm:hierBranch val="init"/>
        </dgm:presLayoutVars>
      </dgm:prSet>
      <dgm:spPr/>
    </dgm:pt>
    <dgm:pt modelId="{867B1E9A-9C29-4469-9F4A-AAB084BEE133}" type="pres">
      <dgm:prSet presAssocID="{6ACA20DE-2032-40E2-91D5-FB1887E158B8}" presName="rootComposite1" presStyleCnt="0"/>
      <dgm:spPr/>
    </dgm:pt>
    <dgm:pt modelId="{323DF3CC-A854-4734-AC09-411F432F6C14}" type="pres">
      <dgm:prSet presAssocID="{6ACA20DE-2032-40E2-91D5-FB1887E158B8}" presName="rootText1" presStyleLbl="node0" presStyleIdx="0" presStyleCnt="1" custScaleX="72100" custScaleY="142000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0D1B7F9B-28F7-4B89-B7BB-3AB1EB626B42}" type="pres">
      <dgm:prSet presAssocID="{6ACA20DE-2032-40E2-91D5-FB1887E158B8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1529521A-5DE9-42A4-8016-63B5AD7DBB10}" type="pres">
      <dgm:prSet presAssocID="{6ACA20DE-2032-40E2-91D5-FB1887E158B8}" presName="hierChild2" presStyleCnt="0"/>
      <dgm:spPr/>
    </dgm:pt>
    <dgm:pt modelId="{78D477CA-6593-4E4D-8C07-F6B5AB626364}" type="pres">
      <dgm:prSet presAssocID="{B1AD62C0-B9EF-4F13-8493-010854DA05BF}" presName="Name37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F952F52-A3D5-44DA-A057-EF4D7A19C1A5}" type="pres">
      <dgm:prSet presAssocID="{E0F286A3-52EF-488C-A77C-09D21C4280F0}" presName="hierRoot2" presStyleCnt="0">
        <dgm:presLayoutVars>
          <dgm:hierBranch val="init"/>
        </dgm:presLayoutVars>
      </dgm:prSet>
      <dgm:spPr/>
    </dgm:pt>
    <dgm:pt modelId="{C744086C-276E-473C-B686-7CF202BEDA6A}" type="pres">
      <dgm:prSet presAssocID="{E0F286A3-52EF-488C-A77C-09D21C4280F0}" presName="rootComposite" presStyleCnt="0"/>
      <dgm:spPr/>
    </dgm:pt>
    <dgm:pt modelId="{561DD5E6-BBEE-42BC-B59A-948A103D7F43}" type="pres">
      <dgm:prSet presAssocID="{E0F286A3-52EF-488C-A77C-09D21C4280F0}" presName="rootText" presStyleLbl="node2" presStyleIdx="0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93C35D7B-7067-4771-AE07-2E56C13C9605}" type="pres">
      <dgm:prSet presAssocID="{E0F286A3-52EF-488C-A77C-09D21C4280F0}" presName="rootConnector" presStyleLbl="node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088A55D-AD39-42DC-95EA-B09730165460}" type="pres">
      <dgm:prSet presAssocID="{E0F286A3-52EF-488C-A77C-09D21C4280F0}" presName="hierChild4" presStyleCnt="0"/>
      <dgm:spPr/>
    </dgm:pt>
    <dgm:pt modelId="{69E8F5DB-A93C-4C8C-A58E-A25BEEC3F430}" type="pres">
      <dgm:prSet presAssocID="{E0F286A3-52EF-488C-A77C-09D21C4280F0}" presName="hierChild5" presStyleCnt="0"/>
      <dgm:spPr/>
    </dgm:pt>
    <dgm:pt modelId="{9C152217-A5EA-480E-B851-6E959A225DE3}" type="pres">
      <dgm:prSet presAssocID="{A99B833D-0A2C-41CD-94C5-7303372DF128}" presName="Name37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9A3DF6C-3BEC-4829-A39B-198482EE125A}" type="pres">
      <dgm:prSet presAssocID="{EC125184-7123-4FB0-9F88-D00DEEC0C2BB}" presName="hierRoot2" presStyleCnt="0">
        <dgm:presLayoutVars>
          <dgm:hierBranch val="init"/>
        </dgm:presLayoutVars>
      </dgm:prSet>
      <dgm:spPr/>
    </dgm:pt>
    <dgm:pt modelId="{E6BA1C06-523D-4725-9316-25781813C883}" type="pres">
      <dgm:prSet presAssocID="{EC125184-7123-4FB0-9F88-D00DEEC0C2BB}" presName="rootComposite" presStyleCnt="0"/>
      <dgm:spPr/>
    </dgm:pt>
    <dgm:pt modelId="{4438ACE8-57D8-4CAA-90E8-7EF0CDD79B66}" type="pres">
      <dgm:prSet presAssocID="{EC125184-7123-4FB0-9F88-D00DEEC0C2BB}" presName="rootText" presStyleLbl="node2" presStyleIdx="1" presStyleCnt="2" custScaleX="69809" custScaleY="136053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B1EC7C1B-AAF8-4325-BEA6-976B210471ED}" type="pres">
      <dgm:prSet presAssocID="{EC125184-7123-4FB0-9F88-D00DEEC0C2BB}" presName="rootConnector" presStyleLbl="node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06D8F27-801E-4051-889A-C9C4C7E5D4C3}" type="pres">
      <dgm:prSet presAssocID="{EC125184-7123-4FB0-9F88-D00DEEC0C2BB}" presName="hierChild4" presStyleCnt="0"/>
      <dgm:spPr/>
    </dgm:pt>
    <dgm:pt modelId="{D82B1861-8D6F-4CB9-891F-2576F5DB833C}" type="pres">
      <dgm:prSet presAssocID="{EC125184-7123-4FB0-9F88-D00DEEC0C2BB}" presName="hierChild5" presStyleCnt="0"/>
      <dgm:spPr/>
    </dgm:pt>
    <dgm:pt modelId="{E604C319-0D2B-4D61-8CC0-CE6B34A1DFD7}" type="pres">
      <dgm:prSet presAssocID="{6ACA20DE-2032-40E2-91D5-FB1887E158B8}" presName="hierChild3" presStyleCnt="0"/>
      <dgm:spPr/>
    </dgm:pt>
  </dgm:ptLst>
  <dgm:cxnLst>
    <dgm:cxn modelId="{EA7D0B59-9DCF-461E-A959-09F44605720D}" srcId="{92D5E7D3-1045-42A0-BCA2-1E2A496AF7EC}" destId="{6ACA20DE-2032-40E2-91D5-FB1887E158B8}" srcOrd="0" destOrd="0" parTransId="{858FDAEA-5D2E-4C79-860F-6F5D99449156}" sibTransId="{496C6F15-7035-4BDC-B204-E9E330D6E9B3}"/>
    <dgm:cxn modelId="{F3057D6E-3F47-4AE2-857D-3A4A08C3FC98}" type="presOf" srcId="{B1AD62C0-B9EF-4F13-8493-010854DA05BF}" destId="{78D477CA-6593-4E4D-8C07-F6B5AB626364}" srcOrd="0" destOrd="0" presId="urn:microsoft.com/office/officeart/2005/8/layout/orgChart1"/>
    <dgm:cxn modelId="{37461362-5A9D-443E-A7DE-372DFF3C955F}" type="presOf" srcId="{92D5E7D3-1045-42A0-BCA2-1E2A496AF7EC}" destId="{6FF5A70A-C676-4C8D-918F-7B0B6E13BD0C}" srcOrd="0" destOrd="0" presId="urn:microsoft.com/office/officeart/2005/8/layout/orgChart1"/>
    <dgm:cxn modelId="{5B5A3C4A-A7C3-4340-9524-33FEF038AF38}" type="presOf" srcId="{E0F286A3-52EF-488C-A77C-09D21C4280F0}" destId="{561DD5E6-BBEE-42BC-B59A-948A103D7F43}" srcOrd="0" destOrd="0" presId="urn:microsoft.com/office/officeart/2005/8/layout/orgChart1"/>
    <dgm:cxn modelId="{491F9C64-8CB3-4DE0-85E3-33A59FD8548E}" type="presOf" srcId="{EC125184-7123-4FB0-9F88-D00DEEC0C2BB}" destId="{4438ACE8-57D8-4CAA-90E8-7EF0CDD79B66}" srcOrd="0" destOrd="0" presId="urn:microsoft.com/office/officeart/2005/8/layout/orgChart1"/>
    <dgm:cxn modelId="{4FAFC125-E59B-49C4-9ED8-BD185E1F1620}" type="presOf" srcId="{E0F286A3-52EF-488C-A77C-09D21C4280F0}" destId="{93C35D7B-7067-4771-AE07-2E56C13C9605}" srcOrd="1" destOrd="0" presId="urn:microsoft.com/office/officeart/2005/8/layout/orgChart1"/>
    <dgm:cxn modelId="{5B4C85DA-DCAC-48D9-8F27-D23CE324802D}" srcId="{6ACA20DE-2032-40E2-91D5-FB1887E158B8}" destId="{EC125184-7123-4FB0-9F88-D00DEEC0C2BB}" srcOrd="1" destOrd="0" parTransId="{A99B833D-0A2C-41CD-94C5-7303372DF128}" sibTransId="{FB013F5B-60E2-4A37-B4F9-FA185BD05FEB}"/>
    <dgm:cxn modelId="{0639D632-7C5B-4482-AE62-48C10ACDD4E1}" type="presOf" srcId="{6ACA20DE-2032-40E2-91D5-FB1887E158B8}" destId="{323DF3CC-A854-4734-AC09-411F432F6C14}" srcOrd="0" destOrd="0" presId="urn:microsoft.com/office/officeart/2005/8/layout/orgChart1"/>
    <dgm:cxn modelId="{25C9601E-BFA6-4834-8BC0-0B857FF77CFC}" srcId="{6ACA20DE-2032-40E2-91D5-FB1887E158B8}" destId="{E0F286A3-52EF-488C-A77C-09D21C4280F0}" srcOrd="0" destOrd="0" parTransId="{B1AD62C0-B9EF-4F13-8493-010854DA05BF}" sibTransId="{A5A7CD37-6E3A-4188-A9B5-B34440F2B1AA}"/>
    <dgm:cxn modelId="{9DBA04F4-9A11-4E39-BF19-C3CB186C4578}" type="presOf" srcId="{6ACA20DE-2032-40E2-91D5-FB1887E158B8}" destId="{0D1B7F9B-28F7-4B89-B7BB-3AB1EB626B42}" srcOrd="1" destOrd="0" presId="urn:microsoft.com/office/officeart/2005/8/layout/orgChart1"/>
    <dgm:cxn modelId="{7D655837-B79F-4B40-9CE4-F3B035874661}" type="presOf" srcId="{A99B833D-0A2C-41CD-94C5-7303372DF128}" destId="{9C152217-A5EA-480E-B851-6E959A225DE3}" srcOrd="0" destOrd="0" presId="urn:microsoft.com/office/officeart/2005/8/layout/orgChart1"/>
    <dgm:cxn modelId="{E53BCBD4-0519-44C9-97D6-0C69F779846A}" type="presOf" srcId="{EC125184-7123-4FB0-9F88-D00DEEC0C2BB}" destId="{B1EC7C1B-AAF8-4325-BEA6-976B210471ED}" srcOrd="1" destOrd="0" presId="urn:microsoft.com/office/officeart/2005/8/layout/orgChart1"/>
    <dgm:cxn modelId="{E5FAA683-1171-4707-89B0-70E3E0E10A86}" type="presParOf" srcId="{6FF5A70A-C676-4C8D-918F-7B0B6E13BD0C}" destId="{C7FE24A9-69A5-4214-A465-BC1CD6FCB78C}" srcOrd="0" destOrd="0" presId="urn:microsoft.com/office/officeart/2005/8/layout/orgChart1"/>
    <dgm:cxn modelId="{E465AAF7-D614-4B79-84FC-FDBBB045F72A}" type="presParOf" srcId="{C7FE24A9-69A5-4214-A465-BC1CD6FCB78C}" destId="{867B1E9A-9C29-4469-9F4A-AAB084BEE133}" srcOrd="0" destOrd="0" presId="urn:microsoft.com/office/officeart/2005/8/layout/orgChart1"/>
    <dgm:cxn modelId="{1E1BAC1B-394B-426B-850A-9AF04B55D279}" type="presParOf" srcId="{867B1E9A-9C29-4469-9F4A-AAB084BEE133}" destId="{323DF3CC-A854-4734-AC09-411F432F6C14}" srcOrd="0" destOrd="0" presId="urn:microsoft.com/office/officeart/2005/8/layout/orgChart1"/>
    <dgm:cxn modelId="{116DC53D-A853-400C-8DDF-9A4283D334CE}" type="presParOf" srcId="{867B1E9A-9C29-4469-9F4A-AAB084BEE133}" destId="{0D1B7F9B-28F7-4B89-B7BB-3AB1EB626B42}" srcOrd="1" destOrd="0" presId="urn:microsoft.com/office/officeart/2005/8/layout/orgChart1"/>
    <dgm:cxn modelId="{95DF183C-C3D1-4C23-B941-7F7116E36E02}" type="presParOf" srcId="{C7FE24A9-69A5-4214-A465-BC1CD6FCB78C}" destId="{1529521A-5DE9-42A4-8016-63B5AD7DBB10}" srcOrd="1" destOrd="0" presId="urn:microsoft.com/office/officeart/2005/8/layout/orgChart1"/>
    <dgm:cxn modelId="{B26AE4ED-4D8E-495A-B3BC-4B1AA0A97D94}" type="presParOf" srcId="{1529521A-5DE9-42A4-8016-63B5AD7DBB10}" destId="{78D477CA-6593-4E4D-8C07-F6B5AB626364}" srcOrd="0" destOrd="0" presId="urn:microsoft.com/office/officeart/2005/8/layout/orgChart1"/>
    <dgm:cxn modelId="{A131E83E-6932-491A-AFB9-FF355550E994}" type="presParOf" srcId="{1529521A-5DE9-42A4-8016-63B5AD7DBB10}" destId="{EF952F52-A3D5-44DA-A057-EF4D7A19C1A5}" srcOrd="1" destOrd="0" presId="urn:microsoft.com/office/officeart/2005/8/layout/orgChart1"/>
    <dgm:cxn modelId="{1035CEA6-4CCC-4A6A-B256-C8CFDA536E1C}" type="presParOf" srcId="{EF952F52-A3D5-44DA-A057-EF4D7A19C1A5}" destId="{C744086C-276E-473C-B686-7CF202BEDA6A}" srcOrd="0" destOrd="0" presId="urn:microsoft.com/office/officeart/2005/8/layout/orgChart1"/>
    <dgm:cxn modelId="{8E9456A0-A367-450D-B26C-EB9587C0A2A6}" type="presParOf" srcId="{C744086C-276E-473C-B686-7CF202BEDA6A}" destId="{561DD5E6-BBEE-42BC-B59A-948A103D7F43}" srcOrd="0" destOrd="0" presId="urn:microsoft.com/office/officeart/2005/8/layout/orgChart1"/>
    <dgm:cxn modelId="{4968DDD1-C0DE-4DD9-AEFB-EEF3F8FDCC45}" type="presParOf" srcId="{C744086C-276E-473C-B686-7CF202BEDA6A}" destId="{93C35D7B-7067-4771-AE07-2E56C13C9605}" srcOrd="1" destOrd="0" presId="urn:microsoft.com/office/officeart/2005/8/layout/orgChart1"/>
    <dgm:cxn modelId="{C92588A0-EF29-484B-9D03-72A05F75BE90}" type="presParOf" srcId="{EF952F52-A3D5-44DA-A057-EF4D7A19C1A5}" destId="{B088A55D-AD39-42DC-95EA-B09730165460}" srcOrd="1" destOrd="0" presId="urn:microsoft.com/office/officeart/2005/8/layout/orgChart1"/>
    <dgm:cxn modelId="{43F9F4ED-856E-44FA-BC75-9B694B8652FA}" type="presParOf" srcId="{EF952F52-A3D5-44DA-A057-EF4D7A19C1A5}" destId="{69E8F5DB-A93C-4C8C-A58E-A25BEEC3F430}" srcOrd="2" destOrd="0" presId="urn:microsoft.com/office/officeart/2005/8/layout/orgChart1"/>
    <dgm:cxn modelId="{59AA271B-A61E-4B90-8FBA-082711250CB0}" type="presParOf" srcId="{1529521A-5DE9-42A4-8016-63B5AD7DBB10}" destId="{9C152217-A5EA-480E-B851-6E959A225DE3}" srcOrd="2" destOrd="0" presId="urn:microsoft.com/office/officeart/2005/8/layout/orgChart1"/>
    <dgm:cxn modelId="{CD766FEF-B409-4ECF-B61F-8FF140F7EC54}" type="presParOf" srcId="{1529521A-5DE9-42A4-8016-63B5AD7DBB10}" destId="{A9A3DF6C-3BEC-4829-A39B-198482EE125A}" srcOrd="3" destOrd="0" presId="urn:microsoft.com/office/officeart/2005/8/layout/orgChart1"/>
    <dgm:cxn modelId="{9190EB08-F3B9-4288-9F96-4E3636F41902}" type="presParOf" srcId="{A9A3DF6C-3BEC-4829-A39B-198482EE125A}" destId="{E6BA1C06-523D-4725-9316-25781813C883}" srcOrd="0" destOrd="0" presId="urn:microsoft.com/office/officeart/2005/8/layout/orgChart1"/>
    <dgm:cxn modelId="{14EC2BA6-2402-4F99-A65A-E8B0C0F3B513}" type="presParOf" srcId="{E6BA1C06-523D-4725-9316-25781813C883}" destId="{4438ACE8-57D8-4CAA-90E8-7EF0CDD79B66}" srcOrd="0" destOrd="0" presId="urn:microsoft.com/office/officeart/2005/8/layout/orgChart1"/>
    <dgm:cxn modelId="{657DEFA3-F052-4FC7-9A5B-63909A3063AC}" type="presParOf" srcId="{E6BA1C06-523D-4725-9316-25781813C883}" destId="{B1EC7C1B-AAF8-4325-BEA6-976B210471ED}" srcOrd="1" destOrd="0" presId="urn:microsoft.com/office/officeart/2005/8/layout/orgChart1"/>
    <dgm:cxn modelId="{FB5BD4AC-5BE7-45E0-AD09-B6BF1373EF0A}" type="presParOf" srcId="{A9A3DF6C-3BEC-4829-A39B-198482EE125A}" destId="{D06D8F27-801E-4051-889A-C9C4C7E5D4C3}" srcOrd="1" destOrd="0" presId="urn:microsoft.com/office/officeart/2005/8/layout/orgChart1"/>
    <dgm:cxn modelId="{4C1AF67D-68B2-48EF-9B2F-F280A9BF62C3}" type="presParOf" srcId="{A9A3DF6C-3BEC-4829-A39B-198482EE125A}" destId="{D82B1861-8D6F-4CB9-891F-2576F5DB833C}" srcOrd="2" destOrd="0" presId="urn:microsoft.com/office/officeart/2005/8/layout/orgChart1"/>
    <dgm:cxn modelId="{2F8860F4-517B-413C-932D-7EF9C8D58DE0}" type="presParOf" srcId="{C7FE24A9-69A5-4214-A465-BC1CD6FCB78C}" destId="{E604C319-0D2B-4D61-8CC0-CE6B34A1DFD7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77004A-64C2-46C4-9602-0B7259FE402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ACC7252-950D-42B5-A6AD-52152046CC34}">
      <dgm:prSet phldrT="[텍스트]"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ko-KR" altLang="en-US" sz="1400" dirty="0"/>
            <a:t>다방 </a:t>
          </a:r>
          <a:r>
            <a:rPr lang="en-US" altLang="ko-KR" sz="1400" dirty="0"/>
            <a:t>- 1500</a:t>
          </a:r>
          <a:r>
            <a:rPr lang="ko-KR" altLang="en-US" sz="1400" dirty="0"/>
            <a:t>만이 선택한 방구하기 어플</a:t>
          </a:r>
        </a:p>
      </dgm:t>
    </dgm:pt>
    <dgm:pt modelId="{CD96F9E8-2EA5-40A1-BD87-BEEFDD103032}" type="parTrans" cxnId="{C9E97797-6ABE-4F72-9F5F-342B127299CE}">
      <dgm:prSet/>
      <dgm:spPr/>
      <dgm:t>
        <a:bodyPr/>
        <a:lstStyle/>
        <a:p>
          <a:pPr latinLnBrk="1"/>
          <a:endParaRPr lang="ko-KR" altLang="en-US"/>
        </a:p>
      </dgm:t>
    </dgm:pt>
    <dgm:pt modelId="{FC15D0CB-1B84-4C38-8DC2-FFB48E745B04}" type="sibTrans" cxnId="{C9E97797-6ABE-4F72-9F5F-342B127299CE}">
      <dgm:prSet/>
      <dgm:spPr/>
      <dgm:t>
        <a:bodyPr/>
        <a:lstStyle/>
        <a:p>
          <a:pPr latinLnBrk="1"/>
          <a:endParaRPr lang="ko-KR" altLang="en-US"/>
        </a:p>
      </dgm:t>
    </dgm:pt>
    <dgm:pt modelId="{0418A0D1-9BB4-4EE1-A255-A9A0D0119F3F}">
      <dgm:prSet phldrT="[텍스트]"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rPr>
            <a:t>가입혜택</a:t>
          </a:r>
          <a:endParaRPr lang="ko-KR" altLang="en-US" sz="1400" dirty="0"/>
        </a:p>
      </dgm:t>
    </dgm:pt>
    <dgm:pt modelId="{A60DB690-13D6-4679-AA73-915D23DD9A03}" type="sibTrans" cxnId="{0C126E1C-67CB-4DFA-A35C-0006F288EABE}">
      <dgm:prSet/>
      <dgm:spPr/>
      <dgm:t>
        <a:bodyPr/>
        <a:lstStyle/>
        <a:p>
          <a:pPr latinLnBrk="1"/>
          <a:endParaRPr lang="ko-KR" altLang="en-US"/>
        </a:p>
      </dgm:t>
    </dgm:pt>
    <dgm:pt modelId="{2D6D5786-22F1-4064-8346-8BC97CC72F8C}" type="parTrans" cxnId="{0C126E1C-67CB-4DFA-A35C-0006F288EABE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54F07193-320B-48B6-B9F9-7A7E6A424AAF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모바일 어플 노출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563B5752-8060-4D8F-ACC4-B71EFBB0996A}" type="parTrans" cxnId="{E08A5352-003B-4B82-9D20-A8770E509A5E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4C95203B-57D5-4C8A-852E-D7BCE640CA1E}" type="sibTrans" cxnId="{E08A5352-003B-4B82-9D20-A8770E509A5E}">
      <dgm:prSet/>
      <dgm:spPr/>
      <dgm:t>
        <a:bodyPr/>
        <a:lstStyle/>
        <a:p>
          <a:pPr latinLnBrk="1"/>
          <a:endParaRPr lang="ko-KR" altLang="en-US"/>
        </a:p>
      </dgm:t>
    </dgm:pt>
    <dgm:pt modelId="{91B7CE1C-F4E7-41DC-9485-762DE6EB169B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홈페이지 노출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98A08331-5110-4533-84CB-38A1517C79C6}" type="parTrans" cxnId="{62860DA3-7518-4980-92D5-451DA25EE424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25AC585-3351-4055-8A0A-04D7D94B73A3}" type="sibTrans" cxnId="{62860DA3-7518-4980-92D5-451DA25EE424}">
      <dgm:prSet/>
      <dgm:spPr/>
      <dgm:t>
        <a:bodyPr/>
        <a:lstStyle/>
        <a:p>
          <a:pPr latinLnBrk="1"/>
          <a:endParaRPr lang="ko-KR" altLang="en-US"/>
        </a:p>
      </dgm:t>
    </dgm:pt>
    <dgm:pt modelId="{21C7153E-C0E8-454C-BABA-551AA6E1DE29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rPr>
            <a:t>상품안내</a:t>
          </a:r>
          <a:endParaRPr lang="en-US" altLang="ko-KR" sz="14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3735538E-BEDE-4AB6-BF6E-C67E1E6D6E1F}" type="parTrans" cxnId="{086BB168-E486-413E-9B39-B85256E03258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79848F5D-78B3-43DD-8030-2039838D42E2}" type="sibTrans" cxnId="{086BB168-E486-413E-9B39-B85256E03258}">
      <dgm:prSet/>
      <dgm:spPr/>
      <dgm:t>
        <a:bodyPr/>
        <a:lstStyle/>
        <a:p>
          <a:pPr latinLnBrk="1"/>
          <a:endParaRPr lang="ko-KR" altLang="en-US"/>
        </a:p>
      </dgm:t>
    </dgm:pt>
    <dgm:pt modelId="{EFBCC1E5-A77A-4B87-96C9-EFDEBDEDC215}">
      <dgm:prSet phldrT="[텍스트]"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매달 적합한 프로모션 진행</a:t>
          </a:r>
          <a:endParaRPr lang="ko-KR" altLang="en-US" sz="1100" dirty="0"/>
        </a:p>
      </dgm:t>
    </dgm:pt>
    <dgm:pt modelId="{2881A38D-83BC-4BD4-9D5A-6585D28F4A9C}" type="parTrans" cxnId="{C47B509D-3F9C-45AD-A658-68628CBB67C3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5A3AEC8F-8EEB-4DD4-9FF5-817C74348A41}" type="sibTrans" cxnId="{C47B509D-3F9C-45AD-A658-68628CBB67C3}">
      <dgm:prSet/>
      <dgm:spPr/>
      <dgm:t>
        <a:bodyPr/>
        <a:lstStyle/>
        <a:p>
          <a:pPr latinLnBrk="1"/>
          <a:endParaRPr lang="ko-KR" altLang="en-US"/>
        </a:p>
      </dgm:t>
    </dgm:pt>
    <dgm:pt modelId="{CB8FF071-6ABB-4ECB-B31C-737AF6FD6E22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광고 건수는 </a:t>
          </a:r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10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건부터 </a:t>
          </a:r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500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건까지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4DA7DD2-0313-4315-AA49-A8605254662D}" type="parTrans" cxnId="{B11E7DF5-5380-42BD-846F-CE3C98462BAA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709D52AE-A320-4513-8DBD-953C39AFA670}" type="sibTrans" cxnId="{B11E7DF5-5380-42BD-846F-CE3C98462BAA}">
      <dgm:prSet/>
      <dgm:spPr/>
      <dgm:t>
        <a:bodyPr/>
        <a:lstStyle/>
        <a:p>
          <a:pPr latinLnBrk="1"/>
          <a:endParaRPr lang="ko-KR" altLang="en-US"/>
        </a:p>
      </dgm:t>
    </dgm:pt>
    <dgm:pt modelId="{2FB9EDF4-0FE0-4AB7-860C-DA7E25C964A6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기간은 </a:t>
          </a:r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1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개월과 </a:t>
          </a:r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3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개월로 선택하여 언제든지 원하는 만큼 구매하여 이용가능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44E9BEE-C807-44BD-AB16-D5CE918A71C0}" type="parTrans" cxnId="{44544E36-7F21-4F41-8E4C-BA9B2B681EA8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E0A0DF2B-62CF-4B06-9C6B-B3A7EBA286CE}" type="sibTrans" cxnId="{44544E36-7F21-4F41-8E4C-BA9B2B681EA8}">
      <dgm:prSet/>
      <dgm:spPr/>
      <dgm:t>
        <a:bodyPr/>
        <a:lstStyle/>
        <a:p>
          <a:pPr latinLnBrk="1"/>
          <a:endParaRPr lang="ko-KR" altLang="en-US"/>
        </a:p>
      </dgm:t>
    </dgm:pt>
    <dgm:pt modelId="{B31C101C-F12D-476C-BEA0-147FE8897335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PC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와 앱 등록을 한번에 등록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A536F022-4009-49E7-A038-F3C5C31C89C1}" type="parTrans" cxnId="{653E5A27-CE36-43F0-903A-29E0B7A5591B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AD815A16-6A8E-4AD3-9769-22075C2C9639}" type="sibTrans" cxnId="{653E5A27-CE36-43F0-903A-29E0B7A5591B}">
      <dgm:prSet/>
      <dgm:spPr/>
      <dgm:t>
        <a:bodyPr/>
        <a:lstStyle/>
        <a:p>
          <a:pPr latinLnBrk="1"/>
          <a:endParaRPr lang="ko-KR" altLang="en-US"/>
        </a:p>
      </dgm:t>
    </dgm:pt>
    <dgm:pt modelId="{C99EAF15-9374-4CD9-A50A-D6BEAB9F39ED}">
      <dgm:prSet custT="1"/>
      <dgm:spPr>
        <a:ln>
          <a:solidFill>
            <a:srgbClr val="7030A0"/>
          </a:solidFill>
        </a:ln>
      </dgm:spPr>
      <dgm:t>
        <a:bodyPr/>
        <a:lstStyle/>
        <a:p>
          <a:pPr latinLnBrk="1"/>
          <a:r>
            <a: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1500</a:t>
          </a:r>
          <a:r>
            <a: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rPr>
            <a:t>만의 다운로드 어플</a:t>
          </a:r>
          <a:endParaRPr lang="en-US" altLang="ko-KR" sz="11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338944A4-ACE1-44A0-BFB2-C5261817759E}" type="parTrans" cxnId="{F0D94EA6-8576-4DE5-9159-DCDC7D11E175}">
      <dgm:prSet/>
      <dgm:spPr>
        <a:ln>
          <a:solidFill>
            <a:srgbClr val="7030A0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96E404BF-06A1-41F8-A6A6-66726693B8D3}" type="sibTrans" cxnId="{F0D94EA6-8576-4DE5-9159-DCDC7D11E175}">
      <dgm:prSet/>
      <dgm:spPr/>
      <dgm:t>
        <a:bodyPr/>
        <a:lstStyle/>
        <a:p>
          <a:pPr latinLnBrk="1"/>
          <a:endParaRPr lang="ko-KR" altLang="en-US"/>
        </a:p>
      </dgm:t>
    </dgm:pt>
    <dgm:pt modelId="{90B31916-1B54-4CEC-819D-A1C7E86AE093}" type="pres">
      <dgm:prSet presAssocID="{3877004A-64C2-46C4-9602-0B7259FE40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5E107E2-32A5-4853-8A54-59D455D44AEE}" type="pres">
      <dgm:prSet presAssocID="{0ACC7252-950D-42B5-A6AD-52152046CC34}" presName="hierRoot1" presStyleCnt="0"/>
      <dgm:spPr/>
    </dgm:pt>
    <dgm:pt modelId="{D8D38A13-A54A-461A-9085-97C41C55E28A}" type="pres">
      <dgm:prSet presAssocID="{0ACC7252-950D-42B5-A6AD-52152046CC34}" presName="composite" presStyleCnt="0"/>
      <dgm:spPr/>
    </dgm:pt>
    <dgm:pt modelId="{73DFD144-AF87-426A-9E08-2F1A70C128BC}" type="pres">
      <dgm:prSet presAssocID="{0ACC7252-950D-42B5-A6AD-52152046CC34}" presName="background" presStyleLbl="node0" presStyleIdx="0" presStyleCnt="1"/>
      <dgm:spPr>
        <a:solidFill>
          <a:srgbClr val="CC99FF"/>
        </a:solidFill>
      </dgm:spPr>
    </dgm:pt>
    <dgm:pt modelId="{DE229F4E-8BCD-40C7-B67E-C710C07C07B0}" type="pres">
      <dgm:prSet presAssocID="{0ACC7252-950D-42B5-A6AD-52152046CC34}" presName="text" presStyleLbl="fgAcc0" presStyleIdx="0" presStyleCnt="1" custScaleX="345197" custScaleY="555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061F56-352B-4119-A1C1-613B49B83567}" type="pres">
      <dgm:prSet presAssocID="{0ACC7252-950D-42B5-A6AD-52152046CC34}" presName="hierChild2" presStyleCnt="0"/>
      <dgm:spPr/>
    </dgm:pt>
    <dgm:pt modelId="{32351282-4D95-4DB3-B25A-D475111CFE05}" type="pres">
      <dgm:prSet presAssocID="{2D6D5786-22F1-4064-8346-8BC97CC72F8C}" presName="Name10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F84BA61-3D29-47DE-9E49-59C80BEF5229}" type="pres">
      <dgm:prSet presAssocID="{0418A0D1-9BB4-4EE1-A255-A9A0D0119F3F}" presName="hierRoot2" presStyleCnt="0"/>
      <dgm:spPr/>
    </dgm:pt>
    <dgm:pt modelId="{30B80860-D2F4-4CD4-88A4-1A0141E19D92}" type="pres">
      <dgm:prSet presAssocID="{0418A0D1-9BB4-4EE1-A255-A9A0D0119F3F}" presName="composite2" presStyleCnt="0"/>
      <dgm:spPr/>
    </dgm:pt>
    <dgm:pt modelId="{1DCFEC46-D7AA-4D4D-AD00-F70946C3F262}" type="pres">
      <dgm:prSet presAssocID="{0418A0D1-9BB4-4EE1-A255-A9A0D0119F3F}" presName="background2" presStyleLbl="node2" presStyleIdx="0" presStyleCnt="2"/>
      <dgm:spPr>
        <a:solidFill>
          <a:srgbClr val="CC99FF"/>
        </a:solidFill>
      </dgm:spPr>
    </dgm:pt>
    <dgm:pt modelId="{9163B030-FEE5-46CF-A958-8ADEDFADF8EF}" type="pres">
      <dgm:prSet presAssocID="{0418A0D1-9BB4-4EE1-A255-A9A0D0119F3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81FB61C-F97F-4D05-A30F-D2A9B6A8719B}" type="pres">
      <dgm:prSet presAssocID="{0418A0D1-9BB4-4EE1-A255-A9A0D0119F3F}" presName="hierChild3" presStyleCnt="0"/>
      <dgm:spPr/>
    </dgm:pt>
    <dgm:pt modelId="{2E1D0829-0C27-4B50-A8B2-5242438619E7}" type="pres">
      <dgm:prSet presAssocID="{2881A38D-83BC-4BD4-9D5A-6585D28F4A9C}" presName="Name17" presStyleLbl="parChTrans1D3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57B14C37-A24F-4331-95CA-22F2A961433F}" type="pres">
      <dgm:prSet presAssocID="{EFBCC1E5-A77A-4B87-96C9-EFDEBDEDC215}" presName="hierRoot3" presStyleCnt="0"/>
      <dgm:spPr/>
    </dgm:pt>
    <dgm:pt modelId="{BC397673-71D5-4773-880E-E3A97FF9D72F}" type="pres">
      <dgm:prSet presAssocID="{EFBCC1E5-A77A-4B87-96C9-EFDEBDEDC215}" presName="composite3" presStyleCnt="0"/>
      <dgm:spPr/>
    </dgm:pt>
    <dgm:pt modelId="{42CAD20F-4BB5-469C-8BD7-1CC98CC2430D}" type="pres">
      <dgm:prSet presAssocID="{EFBCC1E5-A77A-4B87-96C9-EFDEBDEDC215}" presName="background3" presStyleLbl="node3" presStyleIdx="0" presStyleCnt="7"/>
      <dgm:spPr>
        <a:solidFill>
          <a:srgbClr val="CC99FF"/>
        </a:solidFill>
      </dgm:spPr>
    </dgm:pt>
    <dgm:pt modelId="{C424AD00-D152-487D-8EED-554C3AC0D1ED}" type="pres">
      <dgm:prSet presAssocID="{EFBCC1E5-A77A-4B87-96C9-EFDEBDEDC215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84A570-EE12-4A9A-9181-DFF129B61479}" type="pres">
      <dgm:prSet presAssocID="{EFBCC1E5-A77A-4B87-96C9-EFDEBDEDC215}" presName="hierChild4" presStyleCnt="0"/>
      <dgm:spPr/>
    </dgm:pt>
    <dgm:pt modelId="{B8FA7154-CF28-44A3-8625-8063E661CCD7}" type="pres">
      <dgm:prSet presAssocID="{563B5752-8060-4D8F-ACC4-B71EFBB0996A}" presName="Name17" presStyleLbl="parChTrans1D3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E0FB9D5A-056E-474E-A33C-5D422C0F95ED}" type="pres">
      <dgm:prSet presAssocID="{54F07193-320B-48B6-B9F9-7A7E6A424AAF}" presName="hierRoot3" presStyleCnt="0"/>
      <dgm:spPr/>
    </dgm:pt>
    <dgm:pt modelId="{ECE55FE8-7381-443C-81DF-9FE87021667D}" type="pres">
      <dgm:prSet presAssocID="{54F07193-320B-48B6-B9F9-7A7E6A424AAF}" presName="composite3" presStyleCnt="0"/>
      <dgm:spPr/>
    </dgm:pt>
    <dgm:pt modelId="{B34A3F5F-4729-49C0-AA82-39B5C85F4236}" type="pres">
      <dgm:prSet presAssocID="{54F07193-320B-48B6-B9F9-7A7E6A424AAF}" presName="background3" presStyleLbl="node3" presStyleIdx="1" presStyleCnt="7"/>
      <dgm:spPr>
        <a:solidFill>
          <a:srgbClr val="CC99FF"/>
        </a:solidFill>
      </dgm:spPr>
    </dgm:pt>
    <dgm:pt modelId="{D38671D3-6FC3-4FE7-B9C7-E7AACE8B705C}" type="pres">
      <dgm:prSet presAssocID="{54F07193-320B-48B6-B9F9-7A7E6A424AAF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DBD8201-3345-468D-AA6B-15EA24AFB54A}" type="pres">
      <dgm:prSet presAssocID="{54F07193-320B-48B6-B9F9-7A7E6A424AAF}" presName="hierChild4" presStyleCnt="0"/>
      <dgm:spPr/>
    </dgm:pt>
    <dgm:pt modelId="{34525872-BD35-4723-B3B9-16D021B3C227}" type="pres">
      <dgm:prSet presAssocID="{98A08331-5110-4533-84CB-38A1517C79C6}" presName="Name17" presStyleLbl="parChTrans1D3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E9E20DC4-8DDE-40E2-B37D-99040D5AF205}" type="pres">
      <dgm:prSet presAssocID="{91B7CE1C-F4E7-41DC-9485-762DE6EB169B}" presName="hierRoot3" presStyleCnt="0"/>
      <dgm:spPr/>
    </dgm:pt>
    <dgm:pt modelId="{17979D44-801D-421E-8FA9-6A1B11E0BEBD}" type="pres">
      <dgm:prSet presAssocID="{91B7CE1C-F4E7-41DC-9485-762DE6EB169B}" presName="composite3" presStyleCnt="0"/>
      <dgm:spPr/>
    </dgm:pt>
    <dgm:pt modelId="{07154DB1-98A3-4015-ADC7-E82DE7FF8814}" type="pres">
      <dgm:prSet presAssocID="{91B7CE1C-F4E7-41DC-9485-762DE6EB169B}" presName="background3" presStyleLbl="node3" presStyleIdx="2" presStyleCnt="7"/>
      <dgm:spPr>
        <a:solidFill>
          <a:srgbClr val="CC99FF"/>
        </a:solidFill>
      </dgm:spPr>
    </dgm:pt>
    <dgm:pt modelId="{259C012B-23CE-40D4-AA1A-9DB26DBD99EE}" type="pres">
      <dgm:prSet presAssocID="{91B7CE1C-F4E7-41DC-9485-762DE6EB169B}" presName="text3" presStyleLbl="fgAcc3" presStyleIdx="2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D0AE79-63E7-49F6-8A4F-7DEF428F1498}" type="pres">
      <dgm:prSet presAssocID="{91B7CE1C-F4E7-41DC-9485-762DE6EB169B}" presName="hierChild4" presStyleCnt="0"/>
      <dgm:spPr/>
    </dgm:pt>
    <dgm:pt modelId="{5B477C88-A3DF-4AAE-95FD-197B1A2A77D5}" type="pres">
      <dgm:prSet presAssocID="{3735538E-BEDE-4AB6-BF6E-C67E1E6D6E1F}" presName="Name10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9D0BAE50-FC9F-43B0-84F4-33BBD9C11F45}" type="pres">
      <dgm:prSet presAssocID="{21C7153E-C0E8-454C-BABA-551AA6E1DE29}" presName="hierRoot2" presStyleCnt="0"/>
      <dgm:spPr/>
    </dgm:pt>
    <dgm:pt modelId="{1E8A224C-B158-4A41-A3CE-31F793366BD1}" type="pres">
      <dgm:prSet presAssocID="{21C7153E-C0E8-454C-BABA-551AA6E1DE29}" presName="composite2" presStyleCnt="0"/>
      <dgm:spPr/>
    </dgm:pt>
    <dgm:pt modelId="{EC9CDF11-AC31-4F93-BA21-3F4F1EE25188}" type="pres">
      <dgm:prSet presAssocID="{21C7153E-C0E8-454C-BABA-551AA6E1DE29}" presName="background2" presStyleLbl="node2" presStyleIdx="1" presStyleCnt="2"/>
      <dgm:spPr>
        <a:solidFill>
          <a:srgbClr val="CC99FF"/>
        </a:solidFill>
      </dgm:spPr>
    </dgm:pt>
    <dgm:pt modelId="{B83191E6-4288-40A1-A8A4-ACBA00F97744}" type="pres">
      <dgm:prSet presAssocID="{21C7153E-C0E8-454C-BABA-551AA6E1DE29}" presName="text2" presStyleLbl="fgAcc2" presStyleIdx="1" presStyleCnt="2" custLinFactY="5711" custLinFactNeighborX="-9784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4F8580B-893F-4D33-B4B7-6F3793DF5553}" type="pres">
      <dgm:prSet presAssocID="{21C7153E-C0E8-454C-BABA-551AA6E1DE29}" presName="hierChild3" presStyleCnt="0"/>
      <dgm:spPr/>
    </dgm:pt>
    <dgm:pt modelId="{AE92C63E-4F28-4DAC-BFB6-103BD1F3677B}" type="pres">
      <dgm:prSet presAssocID="{338944A4-ACE1-44A0-BFB2-C5261817759E}" presName="Name17" presStyleLbl="parChTrans1D3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25A6648C-E8A1-4A84-BEC7-7F6517CE5CAA}" type="pres">
      <dgm:prSet presAssocID="{C99EAF15-9374-4CD9-A50A-D6BEAB9F39ED}" presName="hierRoot3" presStyleCnt="0"/>
      <dgm:spPr/>
    </dgm:pt>
    <dgm:pt modelId="{BEB12F16-71E1-4442-87DA-D13BBCEDE8C0}" type="pres">
      <dgm:prSet presAssocID="{C99EAF15-9374-4CD9-A50A-D6BEAB9F39ED}" presName="composite3" presStyleCnt="0"/>
      <dgm:spPr/>
    </dgm:pt>
    <dgm:pt modelId="{03C869E9-BAD2-4C23-BF7C-36AE24EBBEEE}" type="pres">
      <dgm:prSet presAssocID="{C99EAF15-9374-4CD9-A50A-D6BEAB9F39ED}" presName="background3" presStyleLbl="node3" presStyleIdx="3" presStyleCnt="7"/>
      <dgm:spPr>
        <a:solidFill>
          <a:srgbClr val="CC99FF"/>
        </a:solidFill>
      </dgm:spPr>
    </dgm:pt>
    <dgm:pt modelId="{F37AA7EA-F3B4-4FE8-B814-14005E512556}" type="pres">
      <dgm:prSet presAssocID="{C99EAF15-9374-4CD9-A50A-D6BEAB9F39ED}" presName="text3" presStyleLbl="fgAcc3" presStyleIdx="3" presStyleCnt="7" custLinFactX="-15257" custLinFactY="74045" custLinFactNeighborX="-10000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6E805D-4314-4098-B145-BB73A383285C}" type="pres">
      <dgm:prSet presAssocID="{C99EAF15-9374-4CD9-A50A-D6BEAB9F39ED}" presName="hierChild4" presStyleCnt="0"/>
      <dgm:spPr/>
    </dgm:pt>
    <dgm:pt modelId="{267FD5A4-8FE6-4972-B261-EDE76A204C8C}" type="pres">
      <dgm:prSet presAssocID="{E4DA7DD2-0313-4315-AA49-A8605254662D}" presName="Name17" presStyleLbl="parChTrans1D3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8D818E6-10DA-40CE-A292-83390A255CBF}" type="pres">
      <dgm:prSet presAssocID="{CB8FF071-6ABB-4ECB-B31C-737AF6FD6E22}" presName="hierRoot3" presStyleCnt="0"/>
      <dgm:spPr/>
    </dgm:pt>
    <dgm:pt modelId="{4202877B-3402-4954-97C7-8E9B8B083444}" type="pres">
      <dgm:prSet presAssocID="{CB8FF071-6ABB-4ECB-B31C-737AF6FD6E22}" presName="composite3" presStyleCnt="0"/>
      <dgm:spPr/>
    </dgm:pt>
    <dgm:pt modelId="{2A3F4564-6DC9-4C1D-958F-3E0E8CFE5DB7}" type="pres">
      <dgm:prSet presAssocID="{CB8FF071-6ABB-4ECB-B31C-737AF6FD6E22}" presName="background3" presStyleLbl="node3" presStyleIdx="4" presStyleCnt="7"/>
      <dgm:spPr>
        <a:solidFill>
          <a:srgbClr val="CC99FF"/>
        </a:solidFill>
      </dgm:spPr>
    </dgm:pt>
    <dgm:pt modelId="{2BB47318-37E6-4151-9861-2C8F9FE27D98}" type="pres">
      <dgm:prSet presAssocID="{CB8FF071-6ABB-4ECB-B31C-737AF6FD6E22}" presName="text3" presStyleLbl="fgAcc3" presStyleIdx="4" presStyleCnt="7" custLinFactX="-15971" custLinFactY="74301" custLinFactNeighborX="-10000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FCD8EC-7147-43D4-81CD-F2809088C5F7}" type="pres">
      <dgm:prSet presAssocID="{CB8FF071-6ABB-4ECB-B31C-737AF6FD6E22}" presName="hierChild4" presStyleCnt="0"/>
      <dgm:spPr/>
    </dgm:pt>
    <dgm:pt modelId="{144B0BF0-A732-413E-AB5F-F9A03F3A072A}" type="pres">
      <dgm:prSet presAssocID="{144E9BEE-C807-44BD-AB16-D5CE918A71C0}" presName="Name17" presStyleLbl="parChTrans1D3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337707A5-E895-4C1F-A44B-EF5FEEAAAA54}" type="pres">
      <dgm:prSet presAssocID="{2FB9EDF4-0FE0-4AB7-860C-DA7E25C964A6}" presName="hierRoot3" presStyleCnt="0"/>
      <dgm:spPr/>
    </dgm:pt>
    <dgm:pt modelId="{9F159BBB-887B-4189-8427-062B74A7BFB9}" type="pres">
      <dgm:prSet presAssocID="{2FB9EDF4-0FE0-4AB7-860C-DA7E25C964A6}" presName="composite3" presStyleCnt="0"/>
      <dgm:spPr/>
    </dgm:pt>
    <dgm:pt modelId="{98FA1C19-BA86-4B68-BB41-8BC2AB752255}" type="pres">
      <dgm:prSet presAssocID="{2FB9EDF4-0FE0-4AB7-860C-DA7E25C964A6}" presName="background3" presStyleLbl="node3" presStyleIdx="5" presStyleCnt="7"/>
      <dgm:spPr>
        <a:solidFill>
          <a:srgbClr val="CC99FF"/>
        </a:solidFill>
      </dgm:spPr>
    </dgm:pt>
    <dgm:pt modelId="{86D6CC32-7FC9-4BF6-B170-916A3BE5AF1E}" type="pres">
      <dgm:prSet presAssocID="{2FB9EDF4-0FE0-4AB7-860C-DA7E25C964A6}" presName="text3" presStyleLbl="fgAcc3" presStyleIdx="5" presStyleCnt="7" custLinFactX="-5166" custLinFactY="74046" custLinFactNeighborX="-10000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F88A3AC-012A-4299-9C26-D0AFDE2E40BF}" type="pres">
      <dgm:prSet presAssocID="{2FB9EDF4-0FE0-4AB7-860C-DA7E25C964A6}" presName="hierChild4" presStyleCnt="0"/>
      <dgm:spPr/>
    </dgm:pt>
    <dgm:pt modelId="{20A43A34-1FCD-4C58-BB2D-B7593A006C54}" type="pres">
      <dgm:prSet presAssocID="{A536F022-4009-49E7-A038-F3C5C31C89C1}" presName="Name17" presStyleLbl="parChTrans1D3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97A27337-F717-4AD1-86C7-F0432A3655EF}" type="pres">
      <dgm:prSet presAssocID="{B31C101C-F12D-476C-BEA0-147FE8897335}" presName="hierRoot3" presStyleCnt="0"/>
      <dgm:spPr/>
    </dgm:pt>
    <dgm:pt modelId="{4596C258-7D10-4B70-9DE1-EA75AF7DEA33}" type="pres">
      <dgm:prSet presAssocID="{B31C101C-F12D-476C-BEA0-147FE8897335}" presName="composite3" presStyleCnt="0"/>
      <dgm:spPr/>
    </dgm:pt>
    <dgm:pt modelId="{847F0E36-FDD8-4CB2-8A6D-828DBD91AA0A}" type="pres">
      <dgm:prSet presAssocID="{B31C101C-F12D-476C-BEA0-147FE8897335}" presName="background3" presStyleLbl="node3" presStyleIdx="6" presStyleCnt="7"/>
      <dgm:spPr>
        <a:solidFill>
          <a:srgbClr val="CC99FF"/>
        </a:solidFill>
      </dgm:spPr>
    </dgm:pt>
    <dgm:pt modelId="{5803F3D4-FACF-49DE-BF91-97EC2387280F}" type="pres">
      <dgm:prSet presAssocID="{B31C101C-F12D-476C-BEA0-147FE8897335}" presName="text3" presStyleLbl="fgAcc3" presStyleIdx="6" presStyleCnt="7" custLinFactY="74046" custLinFactNeighborX="-9634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2FB66A3-CBE7-4DC0-9DF8-5357A979EE9B}" type="pres">
      <dgm:prSet presAssocID="{B31C101C-F12D-476C-BEA0-147FE8897335}" presName="hierChild4" presStyleCnt="0"/>
      <dgm:spPr/>
    </dgm:pt>
  </dgm:ptLst>
  <dgm:cxnLst>
    <dgm:cxn modelId="{61730F64-3E23-45A2-94C7-A2E7EA60FA00}" type="presOf" srcId="{563B5752-8060-4D8F-ACC4-B71EFBB0996A}" destId="{B8FA7154-CF28-44A3-8625-8063E661CCD7}" srcOrd="0" destOrd="0" presId="urn:microsoft.com/office/officeart/2005/8/layout/hierarchy1"/>
    <dgm:cxn modelId="{B30E2E8E-7F13-4928-98AE-EECA0EC62A2D}" type="presOf" srcId="{3877004A-64C2-46C4-9602-0B7259FE402A}" destId="{90B31916-1B54-4CEC-819D-A1C7E86AE093}" srcOrd="0" destOrd="0" presId="urn:microsoft.com/office/officeart/2005/8/layout/hierarchy1"/>
    <dgm:cxn modelId="{C9E97797-6ABE-4F72-9F5F-342B127299CE}" srcId="{3877004A-64C2-46C4-9602-0B7259FE402A}" destId="{0ACC7252-950D-42B5-A6AD-52152046CC34}" srcOrd="0" destOrd="0" parTransId="{CD96F9E8-2EA5-40A1-BD87-BEEFDD103032}" sibTransId="{FC15D0CB-1B84-4C38-8DC2-FFB48E745B04}"/>
    <dgm:cxn modelId="{B11E7DF5-5380-42BD-846F-CE3C98462BAA}" srcId="{21C7153E-C0E8-454C-BABA-551AA6E1DE29}" destId="{CB8FF071-6ABB-4ECB-B31C-737AF6FD6E22}" srcOrd="1" destOrd="0" parTransId="{E4DA7DD2-0313-4315-AA49-A8605254662D}" sibTransId="{709D52AE-A320-4513-8DBD-953C39AFA670}"/>
    <dgm:cxn modelId="{62860DA3-7518-4980-92D5-451DA25EE424}" srcId="{0418A0D1-9BB4-4EE1-A255-A9A0D0119F3F}" destId="{91B7CE1C-F4E7-41DC-9485-762DE6EB169B}" srcOrd="2" destOrd="0" parTransId="{98A08331-5110-4533-84CB-38A1517C79C6}" sibTransId="{325AC585-3351-4055-8A0A-04D7D94B73A3}"/>
    <dgm:cxn modelId="{80D7C0BB-AB85-4E0D-A5F2-36E5B75CB935}" type="presOf" srcId="{2D6D5786-22F1-4064-8346-8BC97CC72F8C}" destId="{32351282-4D95-4DB3-B25A-D475111CFE05}" srcOrd="0" destOrd="0" presId="urn:microsoft.com/office/officeart/2005/8/layout/hierarchy1"/>
    <dgm:cxn modelId="{C47B509D-3F9C-45AD-A658-68628CBB67C3}" srcId="{0418A0D1-9BB4-4EE1-A255-A9A0D0119F3F}" destId="{EFBCC1E5-A77A-4B87-96C9-EFDEBDEDC215}" srcOrd="0" destOrd="0" parTransId="{2881A38D-83BC-4BD4-9D5A-6585D28F4A9C}" sibTransId="{5A3AEC8F-8EEB-4DD4-9FF5-817C74348A41}"/>
    <dgm:cxn modelId="{9BDB11AB-F5DC-4B28-8928-D5AA7F918FF0}" type="presOf" srcId="{338944A4-ACE1-44A0-BFB2-C5261817759E}" destId="{AE92C63E-4F28-4DAC-BFB6-103BD1F3677B}" srcOrd="0" destOrd="0" presId="urn:microsoft.com/office/officeart/2005/8/layout/hierarchy1"/>
    <dgm:cxn modelId="{086BB168-E486-413E-9B39-B85256E03258}" srcId="{0ACC7252-950D-42B5-A6AD-52152046CC34}" destId="{21C7153E-C0E8-454C-BABA-551AA6E1DE29}" srcOrd="1" destOrd="0" parTransId="{3735538E-BEDE-4AB6-BF6E-C67E1E6D6E1F}" sibTransId="{79848F5D-78B3-43DD-8030-2039838D42E2}"/>
    <dgm:cxn modelId="{F0D94EA6-8576-4DE5-9159-DCDC7D11E175}" srcId="{21C7153E-C0E8-454C-BABA-551AA6E1DE29}" destId="{C99EAF15-9374-4CD9-A50A-D6BEAB9F39ED}" srcOrd="0" destOrd="0" parTransId="{338944A4-ACE1-44A0-BFB2-C5261817759E}" sibTransId="{96E404BF-06A1-41F8-A6A6-66726693B8D3}"/>
    <dgm:cxn modelId="{8ABB1002-439A-417F-BAEE-E3B6B7EA5A59}" type="presOf" srcId="{2FB9EDF4-0FE0-4AB7-860C-DA7E25C964A6}" destId="{86D6CC32-7FC9-4BF6-B170-916A3BE5AF1E}" srcOrd="0" destOrd="0" presId="urn:microsoft.com/office/officeart/2005/8/layout/hierarchy1"/>
    <dgm:cxn modelId="{3E1F5ECB-A71C-4BC8-9D3E-048268A65DBD}" type="presOf" srcId="{98A08331-5110-4533-84CB-38A1517C79C6}" destId="{34525872-BD35-4723-B3B9-16D021B3C227}" srcOrd="0" destOrd="0" presId="urn:microsoft.com/office/officeart/2005/8/layout/hierarchy1"/>
    <dgm:cxn modelId="{0C126E1C-67CB-4DFA-A35C-0006F288EABE}" srcId="{0ACC7252-950D-42B5-A6AD-52152046CC34}" destId="{0418A0D1-9BB4-4EE1-A255-A9A0D0119F3F}" srcOrd="0" destOrd="0" parTransId="{2D6D5786-22F1-4064-8346-8BC97CC72F8C}" sibTransId="{A60DB690-13D6-4679-AA73-915D23DD9A03}"/>
    <dgm:cxn modelId="{0AA26F8E-3DB7-499B-81A4-F240C6CD5444}" type="presOf" srcId="{0418A0D1-9BB4-4EE1-A255-A9A0D0119F3F}" destId="{9163B030-FEE5-46CF-A958-8ADEDFADF8EF}" srcOrd="0" destOrd="0" presId="urn:microsoft.com/office/officeart/2005/8/layout/hierarchy1"/>
    <dgm:cxn modelId="{5967D467-C8EB-4CB4-BF4A-9B00424559D6}" type="presOf" srcId="{2881A38D-83BC-4BD4-9D5A-6585D28F4A9C}" destId="{2E1D0829-0C27-4B50-A8B2-5242438619E7}" srcOrd="0" destOrd="0" presId="urn:microsoft.com/office/officeart/2005/8/layout/hierarchy1"/>
    <dgm:cxn modelId="{E08A5352-003B-4B82-9D20-A8770E509A5E}" srcId="{0418A0D1-9BB4-4EE1-A255-A9A0D0119F3F}" destId="{54F07193-320B-48B6-B9F9-7A7E6A424AAF}" srcOrd="1" destOrd="0" parTransId="{563B5752-8060-4D8F-ACC4-B71EFBB0996A}" sibTransId="{4C95203B-57D5-4C8A-852E-D7BCE640CA1E}"/>
    <dgm:cxn modelId="{653E5A27-CE36-43F0-903A-29E0B7A5591B}" srcId="{21C7153E-C0E8-454C-BABA-551AA6E1DE29}" destId="{B31C101C-F12D-476C-BEA0-147FE8897335}" srcOrd="3" destOrd="0" parTransId="{A536F022-4009-49E7-A038-F3C5C31C89C1}" sibTransId="{AD815A16-6A8E-4AD3-9769-22075C2C9639}"/>
    <dgm:cxn modelId="{A2D387FD-842D-4DD3-BFF3-4CFB8C7D4930}" type="presOf" srcId="{E4DA7DD2-0313-4315-AA49-A8605254662D}" destId="{267FD5A4-8FE6-4972-B261-EDE76A204C8C}" srcOrd="0" destOrd="0" presId="urn:microsoft.com/office/officeart/2005/8/layout/hierarchy1"/>
    <dgm:cxn modelId="{EF115B7E-D086-42A1-9946-FE8605126450}" type="presOf" srcId="{144E9BEE-C807-44BD-AB16-D5CE918A71C0}" destId="{144B0BF0-A732-413E-AB5F-F9A03F3A072A}" srcOrd="0" destOrd="0" presId="urn:microsoft.com/office/officeart/2005/8/layout/hierarchy1"/>
    <dgm:cxn modelId="{5455D726-8ACF-41F8-AE3E-66AB94386554}" type="presOf" srcId="{91B7CE1C-F4E7-41DC-9485-762DE6EB169B}" destId="{259C012B-23CE-40D4-AA1A-9DB26DBD99EE}" srcOrd="0" destOrd="0" presId="urn:microsoft.com/office/officeart/2005/8/layout/hierarchy1"/>
    <dgm:cxn modelId="{B7760E14-9D06-4833-98D9-0ACFB5748635}" type="presOf" srcId="{A536F022-4009-49E7-A038-F3C5C31C89C1}" destId="{20A43A34-1FCD-4C58-BB2D-B7593A006C54}" srcOrd="0" destOrd="0" presId="urn:microsoft.com/office/officeart/2005/8/layout/hierarchy1"/>
    <dgm:cxn modelId="{224EE861-B9B2-4505-A1AC-D1991F136F02}" type="presOf" srcId="{21C7153E-C0E8-454C-BABA-551AA6E1DE29}" destId="{B83191E6-4288-40A1-A8A4-ACBA00F97744}" srcOrd="0" destOrd="0" presId="urn:microsoft.com/office/officeart/2005/8/layout/hierarchy1"/>
    <dgm:cxn modelId="{FA6F3B05-09DC-4CA5-B72B-E271598D21E7}" type="presOf" srcId="{CB8FF071-6ABB-4ECB-B31C-737AF6FD6E22}" destId="{2BB47318-37E6-4151-9861-2C8F9FE27D98}" srcOrd="0" destOrd="0" presId="urn:microsoft.com/office/officeart/2005/8/layout/hierarchy1"/>
    <dgm:cxn modelId="{44544E36-7F21-4F41-8E4C-BA9B2B681EA8}" srcId="{21C7153E-C0E8-454C-BABA-551AA6E1DE29}" destId="{2FB9EDF4-0FE0-4AB7-860C-DA7E25C964A6}" srcOrd="2" destOrd="0" parTransId="{144E9BEE-C807-44BD-AB16-D5CE918A71C0}" sibTransId="{E0A0DF2B-62CF-4B06-9C6B-B3A7EBA286CE}"/>
    <dgm:cxn modelId="{76FCB609-B652-4B1B-BB3F-6B2DDFEFBC91}" type="presOf" srcId="{54F07193-320B-48B6-B9F9-7A7E6A424AAF}" destId="{D38671D3-6FC3-4FE7-B9C7-E7AACE8B705C}" srcOrd="0" destOrd="0" presId="urn:microsoft.com/office/officeart/2005/8/layout/hierarchy1"/>
    <dgm:cxn modelId="{AE7BC08C-9E0E-45D9-8C93-188D6A3055D0}" type="presOf" srcId="{B31C101C-F12D-476C-BEA0-147FE8897335}" destId="{5803F3D4-FACF-49DE-BF91-97EC2387280F}" srcOrd="0" destOrd="0" presId="urn:microsoft.com/office/officeart/2005/8/layout/hierarchy1"/>
    <dgm:cxn modelId="{F7B6B322-77BD-44FF-B5FB-2771B1006841}" type="presOf" srcId="{EFBCC1E5-A77A-4B87-96C9-EFDEBDEDC215}" destId="{C424AD00-D152-487D-8EED-554C3AC0D1ED}" srcOrd="0" destOrd="0" presId="urn:microsoft.com/office/officeart/2005/8/layout/hierarchy1"/>
    <dgm:cxn modelId="{8DD2F491-91C0-42EC-903F-386DC11A597E}" type="presOf" srcId="{3735538E-BEDE-4AB6-BF6E-C67E1E6D6E1F}" destId="{5B477C88-A3DF-4AAE-95FD-197B1A2A77D5}" srcOrd="0" destOrd="0" presId="urn:microsoft.com/office/officeart/2005/8/layout/hierarchy1"/>
    <dgm:cxn modelId="{4B20079B-8B43-4991-A836-DEB0F89C9E3B}" type="presOf" srcId="{C99EAF15-9374-4CD9-A50A-D6BEAB9F39ED}" destId="{F37AA7EA-F3B4-4FE8-B814-14005E512556}" srcOrd="0" destOrd="0" presId="urn:microsoft.com/office/officeart/2005/8/layout/hierarchy1"/>
    <dgm:cxn modelId="{8AFC3B01-EEAC-4269-8385-49C8B65929EC}" type="presOf" srcId="{0ACC7252-950D-42B5-A6AD-52152046CC34}" destId="{DE229F4E-8BCD-40C7-B67E-C710C07C07B0}" srcOrd="0" destOrd="0" presId="urn:microsoft.com/office/officeart/2005/8/layout/hierarchy1"/>
    <dgm:cxn modelId="{362D32BA-73ED-41AF-9B9B-301D6BC6D9AF}" type="presParOf" srcId="{90B31916-1B54-4CEC-819D-A1C7E86AE093}" destId="{E5E107E2-32A5-4853-8A54-59D455D44AEE}" srcOrd="0" destOrd="0" presId="urn:microsoft.com/office/officeart/2005/8/layout/hierarchy1"/>
    <dgm:cxn modelId="{62AD4686-52F0-4BD5-823B-538DDAB83BBD}" type="presParOf" srcId="{E5E107E2-32A5-4853-8A54-59D455D44AEE}" destId="{D8D38A13-A54A-461A-9085-97C41C55E28A}" srcOrd="0" destOrd="0" presId="urn:microsoft.com/office/officeart/2005/8/layout/hierarchy1"/>
    <dgm:cxn modelId="{C0643F9A-90E5-49DC-AD1D-4A0C31ADF5B7}" type="presParOf" srcId="{D8D38A13-A54A-461A-9085-97C41C55E28A}" destId="{73DFD144-AF87-426A-9E08-2F1A70C128BC}" srcOrd="0" destOrd="0" presId="urn:microsoft.com/office/officeart/2005/8/layout/hierarchy1"/>
    <dgm:cxn modelId="{60DA0453-E4C2-4786-A064-59901A4AEA48}" type="presParOf" srcId="{D8D38A13-A54A-461A-9085-97C41C55E28A}" destId="{DE229F4E-8BCD-40C7-B67E-C710C07C07B0}" srcOrd="1" destOrd="0" presId="urn:microsoft.com/office/officeart/2005/8/layout/hierarchy1"/>
    <dgm:cxn modelId="{B404B9FF-67F3-47F3-9715-94757C466511}" type="presParOf" srcId="{E5E107E2-32A5-4853-8A54-59D455D44AEE}" destId="{40061F56-352B-4119-A1C1-613B49B83567}" srcOrd="1" destOrd="0" presId="urn:microsoft.com/office/officeart/2005/8/layout/hierarchy1"/>
    <dgm:cxn modelId="{51F37651-2B81-4B50-B316-BCED8F4DAF15}" type="presParOf" srcId="{40061F56-352B-4119-A1C1-613B49B83567}" destId="{32351282-4D95-4DB3-B25A-D475111CFE05}" srcOrd="0" destOrd="0" presId="urn:microsoft.com/office/officeart/2005/8/layout/hierarchy1"/>
    <dgm:cxn modelId="{4CF64CC9-C63E-4BBE-86DA-C9C9E4FFA5DC}" type="presParOf" srcId="{40061F56-352B-4119-A1C1-613B49B83567}" destId="{3F84BA61-3D29-47DE-9E49-59C80BEF5229}" srcOrd="1" destOrd="0" presId="urn:microsoft.com/office/officeart/2005/8/layout/hierarchy1"/>
    <dgm:cxn modelId="{6196D289-3110-4FCA-85F0-8ABD2E86E835}" type="presParOf" srcId="{3F84BA61-3D29-47DE-9E49-59C80BEF5229}" destId="{30B80860-D2F4-4CD4-88A4-1A0141E19D92}" srcOrd="0" destOrd="0" presId="urn:microsoft.com/office/officeart/2005/8/layout/hierarchy1"/>
    <dgm:cxn modelId="{8DBB9BEC-BC60-42A7-A2DC-267FC80BBE9C}" type="presParOf" srcId="{30B80860-D2F4-4CD4-88A4-1A0141E19D92}" destId="{1DCFEC46-D7AA-4D4D-AD00-F70946C3F262}" srcOrd="0" destOrd="0" presId="urn:microsoft.com/office/officeart/2005/8/layout/hierarchy1"/>
    <dgm:cxn modelId="{8EBD1270-99F5-4B9E-B972-0E92D510003A}" type="presParOf" srcId="{30B80860-D2F4-4CD4-88A4-1A0141E19D92}" destId="{9163B030-FEE5-46CF-A958-8ADEDFADF8EF}" srcOrd="1" destOrd="0" presId="urn:microsoft.com/office/officeart/2005/8/layout/hierarchy1"/>
    <dgm:cxn modelId="{91711F68-A251-4C0D-851F-837CABC715B6}" type="presParOf" srcId="{3F84BA61-3D29-47DE-9E49-59C80BEF5229}" destId="{B81FB61C-F97F-4D05-A30F-D2A9B6A8719B}" srcOrd="1" destOrd="0" presId="urn:microsoft.com/office/officeart/2005/8/layout/hierarchy1"/>
    <dgm:cxn modelId="{9CA01496-9FA2-4B16-826C-824F3855CCB6}" type="presParOf" srcId="{B81FB61C-F97F-4D05-A30F-D2A9B6A8719B}" destId="{2E1D0829-0C27-4B50-A8B2-5242438619E7}" srcOrd="0" destOrd="0" presId="urn:microsoft.com/office/officeart/2005/8/layout/hierarchy1"/>
    <dgm:cxn modelId="{70CA4F3B-735B-499F-9134-78E2BBAB5245}" type="presParOf" srcId="{B81FB61C-F97F-4D05-A30F-D2A9B6A8719B}" destId="{57B14C37-A24F-4331-95CA-22F2A961433F}" srcOrd="1" destOrd="0" presId="urn:microsoft.com/office/officeart/2005/8/layout/hierarchy1"/>
    <dgm:cxn modelId="{A0BE33B1-2FF4-4010-8FCF-0E587C438105}" type="presParOf" srcId="{57B14C37-A24F-4331-95CA-22F2A961433F}" destId="{BC397673-71D5-4773-880E-E3A97FF9D72F}" srcOrd="0" destOrd="0" presId="urn:microsoft.com/office/officeart/2005/8/layout/hierarchy1"/>
    <dgm:cxn modelId="{BC3E2D7B-2FA5-4E54-9115-9A786CCCC0E9}" type="presParOf" srcId="{BC397673-71D5-4773-880E-E3A97FF9D72F}" destId="{42CAD20F-4BB5-469C-8BD7-1CC98CC2430D}" srcOrd="0" destOrd="0" presId="urn:microsoft.com/office/officeart/2005/8/layout/hierarchy1"/>
    <dgm:cxn modelId="{4D3E844D-D51C-4765-8341-8BDFBE1749E0}" type="presParOf" srcId="{BC397673-71D5-4773-880E-E3A97FF9D72F}" destId="{C424AD00-D152-487D-8EED-554C3AC0D1ED}" srcOrd="1" destOrd="0" presId="urn:microsoft.com/office/officeart/2005/8/layout/hierarchy1"/>
    <dgm:cxn modelId="{D487DCD6-9BFC-4135-B8E2-A04814173460}" type="presParOf" srcId="{57B14C37-A24F-4331-95CA-22F2A961433F}" destId="{E984A570-EE12-4A9A-9181-DFF129B61479}" srcOrd="1" destOrd="0" presId="urn:microsoft.com/office/officeart/2005/8/layout/hierarchy1"/>
    <dgm:cxn modelId="{DD329971-5203-457E-A0B1-F61771D4F669}" type="presParOf" srcId="{B81FB61C-F97F-4D05-A30F-D2A9B6A8719B}" destId="{B8FA7154-CF28-44A3-8625-8063E661CCD7}" srcOrd="2" destOrd="0" presId="urn:microsoft.com/office/officeart/2005/8/layout/hierarchy1"/>
    <dgm:cxn modelId="{1EAF92E9-0550-4BB3-9996-69C451276EE3}" type="presParOf" srcId="{B81FB61C-F97F-4D05-A30F-D2A9B6A8719B}" destId="{E0FB9D5A-056E-474E-A33C-5D422C0F95ED}" srcOrd="3" destOrd="0" presId="urn:microsoft.com/office/officeart/2005/8/layout/hierarchy1"/>
    <dgm:cxn modelId="{E18596D8-00F9-483A-A0D3-64DD0477C0DC}" type="presParOf" srcId="{E0FB9D5A-056E-474E-A33C-5D422C0F95ED}" destId="{ECE55FE8-7381-443C-81DF-9FE87021667D}" srcOrd="0" destOrd="0" presId="urn:microsoft.com/office/officeart/2005/8/layout/hierarchy1"/>
    <dgm:cxn modelId="{F341666E-C607-43B0-839E-33B07EE1A599}" type="presParOf" srcId="{ECE55FE8-7381-443C-81DF-9FE87021667D}" destId="{B34A3F5F-4729-49C0-AA82-39B5C85F4236}" srcOrd="0" destOrd="0" presId="urn:microsoft.com/office/officeart/2005/8/layout/hierarchy1"/>
    <dgm:cxn modelId="{972596DD-CBDE-474D-A7C1-60514632031B}" type="presParOf" srcId="{ECE55FE8-7381-443C-81DF-9FE87021667D}" destId="{D38671D3-6FC3-4FE7-B9C7-E7AACE8B705C}" srcOrd="1" destOrd="0" presId="urn:microsoft.com/office/officeart/2005/8/layout/hierarchy1"/>
    <dgm:cxn modelId="{53ECF4DA-498F-47DA-986E-BBCE5B7D4678}" type="presParOf" srcId="{E0FB9D5A-056E-474E-A33C-5D422C0F95ED}" destId="{7DBD8201-3345-468D-AA6B-15EA24AFB54A}" srcOrd="1" destOrd="0" presId="urn:microsoft.com/office/officeart/2005/8/layout/hierarchy1"/>
    <dgm:cxn modelId="{BDAF600A-DAC8-4001-AB9E-B78E8FE37A2C}" type="presParOf" srcId="{B81FB61C-F97F-4D05-A30F-D2A9B6A8719B}" destId="{34525872-BD35-4723-B3B9-16D021B3C227}" srcOrd="4" destOrd="0" presId="urn:microsoft.com/office/officeart/2005/8/layout/hierarchy1"/>
    <dgm:cxn modelId="{33162D77-19B4-4455-9551-2CAA19F44430}" type="presParOf" srcId="{B81FB61C-F97F-4D05-A30F-D2A9B6A8719B}" destId="{E9E20DC4-8DDE-40E2-B37D-99040D5AF205}" srcOrd="5" destOrd="0" presId="urn:microsoft.com/office/officeart/2005/8/layout/hierarchy1"/>
    <dgm:cxn modelId="{C74C9AD0-B0FD-4F96-8094-4AA4112BF8AC}" type="presParOf" srcId="{E9E20DC4-8DDE-40E2-B37D-99040D5AF205}" destId="{17979D44-801D-421E-8FA9-6A1B11E0BEBD}" srcOrd="0" destOrd="0" presId="urn:microsoft.com/office/officeart/2005/8/layout/hierarchy1"/>
    <dgm:cxn modelId="{F070258F-1D7C-4C1C-A59B-EFA9B236CFDC}" type="presParOf" srcId="{17979D44-801D-421E-8FA9-6A1B11E0BEBD}" destId="{07154DB1-98A3-4015-ADC7-E82DE7FF8814}" srcOrd="0" destOrd="0" presId="urn:microsoft.com/office/officeart/2005/8/layout/hierarchy1"/>
    <dgm:cxn modelId="{8CEE08A0-D487-4069-A52B-35AD9E397A7F}" type="presParOf" srcId="{17979D44-801D-421E-8FA9-6A1B11E0BEBD}" destId="{259C012B-23CE-40D4-AA1A-9DB26DBD99EE}" srcOrd="1" destOrd="0" presId="urn:microsoft.com/office/officeart/2005/8/layout/hierarchy1"/>
    <dgm:cxn modelId="{495106F5-9888-49CC-A112-C3E5067CE6BF}" type="presParOf" srcId="{E9E20DC4-8DDE-40E2-B37D-99040D5AF205}" destId="{02D0AE79-63E7-49F6-8A4F-7DEF428F1498}" srcOrd="1" destOrd="0" presId="urn:microsoft.com/office/officeart/2005/8/layout/hierarchy1"/>
    <dgm:cxn modelId="{754363FE-7CD1-4EE6-9B51-B5DED7BB0BFD}" type="presParOf" srcId="{40061F56-352B-4119-A1C1-613B49B83567}" destId="{5B477C88-A3DF-4AAE-95FD-197B1A2A77D5}" srcOrd="2" destOrd="0" presId="urn:microsoft.com/office/officeart/2005/8/layout/hierarchy1"/>
    <dgm:cxn modelId="{A3A14AD8-4627-4A0C-B986-8969ADD4C859}" type="presParOf" srcId="{40061F56-352B-4119-A1C1-613B49B83567}" destId="{9D0BAE50-FC9F-43B0-84F4-33BBD9C11F45}" srcOrd="3" destOrd="0" presId="urn:microsoft.com/office/officeart/2005/8/layout/hierarchy1"/>
    <dgm:cxn modelId="{E6AE4CE9-F827-4D53-993E-BCC5C2AAAEF5}" type="presParOf" srcId="{9D0BAE50-FC9F-43B0-84F4-33BBD9C11F45}" destId="{1E8A224C-B158-4A41-A3CE-31F793366BD1}" srcOrd="0" destOrd="0" presId="urn:microsoft.com/office/officeart/2005/8/layout/hierarchy1"/>
    <dgm:cxn modelId="{D9EA8DF9-34BF-4E08-8683-B9DE1AC034EE}" type="presParOf" srcId="{1E8A224C-B158-4A41-A3CE-31F793366BD1}" destId="{EC9CDF11-AC31-4F93-BA21-3F4F1EE25188}" srcOrd="0" destOrd="0" presId="urn:microsoft.com/office/officeart/2005/8/layout/hierarchy1"/>
    <dgm:cxn modelId="{CDDF79CF-5EA4-407D-9F81-60607A1869C6}" type="presParOf" srcId="{1E8A224C-B158-4A41-A3CE-31F793366BD1}" destId="{B83191E6-4288-40A1-A8A4-ACBA00F97744}" srcOrd="1" destOrd="0" presId="urn:microsoft.com/office/officeart/2005/8/layout/hierarchy1"/>
    <dgm:cxn modelId="{BD99E64F-4525-4F04-AE8F-7A33050E1708}" type="presParOf" srcId="{9D0BAE50-FC9F-43B0-84F4-33BBD9C11F45}" destId="{24F8580B-893F-4D33-B4B7-6F3793DF5553}" srcOrd="1" destOrd="0" presId="urn:microsoft.com/office/officeart/2005/8/layout/hierarchy1"/>
    <dgm:cxn modelId="{7C452F10-ADB0-4B94-A44B-850C42080DB5}" type="presParOf" srcId="{24F8580B-893F-4D33-B4B7-6F3793DF5553}" destId="{AE92C63E-4F28-4DAC-BFB6-103BD1F3677B}" srcOrd="0" destOrd="0" presId="urn:microsoft.com/office/officeart/2005/8/layout/hierarchy1"/>
    <dgm:cxn modelId="{9E1FF4E7-614F-4756-9402-E765816F92AA}" type="presParOf" srcId="{24F8580B-893F-4D33-B4B7-6F3793DF5553}" destId="{25A6648C-E8A1-4A84-BEC7-7F6517CE5CAA}" srcOrd="1" destOrd="0" presId="urn:microsoft.com/office/officeart/2005/8/layout/hierarchy1"/>
    <dgm:cxn modelId="{FBF0674B-5F66-414D-B0E5-829D177DC9FD}" type="presParOf" srcId="{25A6648C-E8A1-4A84-BEC7-7F6517CE5CAA}" destId="{BEB12F16-71E1-4442-87DA-D13BBCEDE8C0}" srcOrd="0" destOrd="0" presId="urn:microsoft.com/office/officeart/2005/8/layout/hierarchy1"/>
    <dgm:cxn modelId="{15CEBCC8-401C-4C18-A99F-C9F17C90C0EE}" type="presParOf" srcId="{BEB12F16-71E1-4442-87DA-D13BBCEDE8C0}" destId="{03C869E9-BAD2-4C23-BF7C-36AE24EBBEEE}" srcOrd="0" destOrd="0" presId="urn:microsoft.com/office/officeart/2005/8/layout/hierarchy1"/>
    <dgm:cxn modelId="{5F4B0844-81B3-4096-BAC9-8D7D88B7CC52}" type="presParOf" srcId="{BEB12F16-71E1-4442-87DA-D13BBCEDE8C0}" destId="{F37AA7EA-F3B4-4FE8-B814-14005E512556}" srcOrd="1" destOrd="0" presId="urn:microsoft.com/office/officeart/2005/8/layout/hierarchy1"/>
    <dgm:cxn modelId="{3745652E-FD4B-4F63-B67F-126C3D170988}" type="presParOf" srcId="{25A6648C-E8A1-4A84-BEC7-7F6517CE5CAA}" destId="{3F6E805D-4314-4098-B145-BB73A383285C}" srcOrd="1" destOrd="0" presId="urn:microsoft.com/office/officeart/2005/8/layout/hierarchy1"/>
    <dgm:cxn modelId="{ABB04BC9-754C-40EC-99E8-A93233B52D3C}" type="presParOf" srcId="{24F8580B-893F-4D33-B4B7-6F3793DF5553}" destId="{267FD5A4-8FE6-4972-B261-EDE76A204C8C}" srcOrd="2" destOrd="0" presId="urn:microsoft.com/office/officeart/2005/8/layout/hierarchy1"/>
    <dgm:cxn modelId="{D62DD80F-DF51-4D49-AA21-AE6BB95EFA7A}" type="presParOf" srcId="{24F8580B-893F-4D33-B4B7-6F3793DF5553}" destId="{D8D818E6-10DA-40CE-A292-83390A255CBF}" srcOrd="3" destOrd="0" presId="urn:microsoft.com/office/officeart/2005/8/layout/hierarchy1"/>
    <dgm:cxn modelId="{8BC76ABD-38F1-4076-9EE3-2B79E351174F}" type="presParOf" srcId="{D8D818E6-10DA-40CE-A292-83390A255CBF}" destId="{4202877B-3402-4954-97C7-8E9B8B083444}" srcOrd="0" destOrd="0" presId="urn:microsoft.com/office/officeart/2005/8/layout/hierarchy1"/>
    <dgm:cxn modelId="{69C9F725-0350-4900-8298-9FB6E0B73876}" type="presParOf" srcId="{4202877B-3402-4954-97C7-8E9B8B083444}" destId="{2A3F4564-6DC9-4C1D-958F-3E0E8CFE5DB7}" srcOrd="0" destOrd="0" presId="urn:microsoft.com/office/officeart/2005/8/layout/hierarchy1"/>
    <dgm:cxn modelId="{0559F2E8-1327-41B9-A472-E2BE028C46BA}" type="presParOf" srcId="{4202877B-3402-4954-97C7-8E9B8B083444}" destId="{2BB47318-37E6-4151-9861-2C8F9FE27D98}" srcOrd="1" destOrd="0" presId="urn:microsoft.com/office/officeart/2005/8/layout/hierarchy1"/>
    <dgm:cxn modelId="{17B3166E-8E0B-45F6-88AA-B626DE259A77}" type="presParOf" srcId="{D8D818E6-10DA-40CE-A292-83390A255CBF}" destId="{0CFCD8EC-7147-43D4-81CD-F2809088C5F7}" srcOrd="1" destOrd="0" presId="urn:microsoft.com/office/officeart/2005/8/layout/hierarchy1"/>
    <dgm:cxn modelId="{B22DAAD3-3461-4268-B270-0337F4320F80}" type="presParOf" srcId="{24F8580B-893F-4D33-B4B7-6F3793DF5553}" destId="{144B0BF0-A732-413E-AB5F-F9A03F3A072A}" srcOrd="4" destOrd="0" presId="urn:microsoft.com/office/officeart/2005/8/layout/hierarchy1"/>
    <dgm:cxn modelId="{4327615E-CBA2-44B2-9BD8-A0C74827C68C}" type="presParOf" srcId="{24F8580B-893F-4D33-B4B7-6F3793DF5553}" destId="{337707A5-E895-4C1F-A44B-EF5FEEAAAA54}" srcOrd="5" destOrd="0" presId="urn:microsoft.com/office/officeart/2005/8/layout/hierarchy1"/>
    <dgm:cxn modelId="{233DD6B0-B769-4A28-A017-6F8877F21052}" type="presParOf" srcId="{337707A5-E895-4C1F-A44B-EF5FEEAAAA54}" destId="{9F159BBB-887B-4189-8427-062B74A7BFB9}" srcOrd="0" destOrd="0" presId="urn:microsoft.com/office/officeart/2005/8/layout/hierarchy1"/>
    <dgm:cxn modelId="{593E86F8-4382-4970-9C99-58B2E10ED14E}" type="presParOf" srcId="{9F159BBB-887B-4189-8427-062B74A7BFB9}" destId="{98FA1C19-BA86-4B68-BB41-8BC2AB752255}" srcOrd="0" destOrd="0" presId="urn:microsoft.com/office/officeart/2005/8/layout/hierarchy1"/>
    <dgm:cxn modelId="{8921E2A6-FB66-4DD5-80F2-BBB4361DD1D4}" type="presParOf" srcId="{9F159BBB-887B-4189-8427-062B74A7BFB9}" destId="{86D6CC32-7FC9-4BF6-B170-916A3BE5AF1E}" srcOrd="1" destOrd="0" presId="urn:microsoft.com/office/officeart/2005/8/layout/hierarchy1"/>
    <dgm:cxn modelId="{F78E74C1-EDF5-4448-8D67-EFA133CB1CF4}" type="presParOf" srcId="{337707A5-E895-4C1F-A44B-EF5FEEAAAA54}" destId="{FF88A3AC-012A-4299-9C26-D0AFDE2E40BF}" srcOrd="1" destOrd="0" presId="urn:microsoft.com/office/officeart/2005/8/layout/hierarchy1"/>
    <dgm:cxn modelId="{F551EC94-69AA-4394-ABC0-B2BB4E319AB0}" type="presParOf" srcId="{24F8580B-893F-4D33-B4B7-6F3793DF5553}" destId="{20A43A34-1FCD-4C58-BB2D-B7593A006C54}" srcOrd="6" destOrd="0" presId="urn:microsoft.com/office/officeart/2005/8/layout/hierarchy1"/>
    <dgm:cxn modelId="{AEC24442-792D-4525-A0D6-DF586D7B4F25}" type="presParOf" srcId="{24F8580B-893F-4D33-B4B7-6F3793DF5553}" destId="{97A27337-F717-4AD1-86C7-F0432A3655EF}" srcOrd="7" destOrd="0" presId="urn:microsoft.com/office/officeart/2005/8/layout/hierarchy1"/>
    <dgm:cxn modelId="{C797D4BD-A963-45F2-9E20-B1DA87FAE88D}" type="presParOf" srcId="{97A27337-F717-4AD1-86C7-F0432A3655EF}" destId="{4596C258-7D10-4B70-9DE1-EA75AF7DEA33}" srcOrd="0" destOrd="0" presId="urn:microsoft.com/office/officeart/2005/8/layout/hierarchy1"/>
    <dgm:cxn modelId="{4239D191-4E0E-4244-AFB0-A29804AA7A42}" type="presParOf" srcId="{4596C258-7D10-4B70-9DE1-EA75AF7DEA33}" destId="{847F0E36-FDD8-4CB2-8A6D-828DBD91AA0A}" srcOrd="0" destOrd="0" presId="urn:microsoft.com/office/officeart/2005/8/layout/hierarchy1"/>
    <dgm:cxn modelId="{52243B7F-55DF-40C4-A84F-84D433420A2C}" type="presParOf" srcId="{4596C258-7D10-4B70-9DE1-EA75AF7DEA33}" destId="{5803F3D4-FACF-49DE-BF91-97EC2387280F}" srcOrd="1" destOrd="0" presId="urn:microsoft.com/office/officeart/2005/8/layout/hierarchy1"/>
    <dgm:cxn modelId="{1C99DABD-BD62-4D57-94B9-5F3DFEAA018A}" type="presParOf" srcId="{97A27337-F717-4AD1-86C7-F0432A3655EF}" destId="{62FB66A3-CBE7-4DC0-9DF8-5357A979EE9B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C8B4F-CD2A-4904-A86E-81F9F5EFE457}">
      <dsp:nvSpPr>
        <dsp:cNvPr id="0" name=""/>
        <dsp:cNvSpPr/>
      </dsp:nvSpPr>
      <dsp:spPr>
        <a:xfrm>
          <a:off x="3251199" y="2113816"/>
          <a:ext cx="1625600" cy="1625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800" kern="1200" dirty="0"/>
            <a:t>NAVER</a:t>
          </a:r>
          <a:endParaRPr lang="ko-KR" altLang="en-US" sz="2800" kern="1200" dirty="0"/>
        </a:p>
      </dsp:txBody>
      <dsp:txXfrm>
        <a:off x="3489263" y="2351880"/>
        <a:ext cx="1149472" cy="1149472"/>
      </dsp:txXfrm>
    </dsp:sp>
    <dsp:sp modelId="{8CDC188A-4CCD-4FE3-AA7A-055208BF2D4A}">
      <dsp:nvSpPr>
        <dsp:cNvPr id="0" name=""/>
        <dsp:cNvSpPr/>
      </dsp:nvSpPr>
      <dsp:spPr>
        <a:xfrm rot="16200000">
          <a:off x="3604979" y="1654796"/>
          <a:ext cx="9180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1804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B052CA-4A9C-4BE4-B138-CA035636ADA8}">
      <dsp:nvSpPr>
        <dsp:cNvPr id="0" name=""/>
        <dsp:cNvSpPr/>
      </dsp:nvSpPr>
      <dsp:spPr>
        <a:xfrm>
          <a:off x="3519423" y="106623"/>
          <a:ext cx="1089152" cy="1089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/>
            <a:t>부동산</a:t>
          </a:r>
          <a:r>
            <a:rPr lang="en-US" altLang="ko-KR" sz="2200" kern="1200" dirty="0"/>
            <a:t>114</a:t>
          </a:r>
          <a:endParaRPr lang="ko-KR" altLang="en-US" sz="2200" kern="1200" dirty="0"/>
        </a:p>
      </dsp:txBody>
      <dsp:txXfrm>
        <a:off x="3572591" y="159791"/>
        <a:ext cx="982816" cy="982816"/>
      </dsp:txXfrm>
    </dsp:sp>
    <dsp:sp modelId="{693D1AEB-F044-41E8-9017-2715FE653AF9}">
      <dsp:nvSpPr>
        <dsp:cNvPr id="0" name=""/>
        <dsp:cNvSpPr/>
      </dsp:nvSpPr>
      <dsp:spPr>
        <a:xfrm rot="20520000">
          <a:off x="4856043" y="2531469"/>
          <a:ext cx="8481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818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EA48D-BA9D-41F8-A8C9-313F49810248}">
      <dsp:nvSpPr>
        <dsp:cNvPr id="0" name=""/>
        <dsp:cNvSpPr/>
      </dsp:nvSpPr>
      <dsp:spPr>
        <a:xfrm>
          <a:off x="5683473" y="1678897"/>
          <a:ext cx="1089152" cy="1089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 err="1"/>
            <a:t>알터</a:t>
          </a:r>
          <a:endParaRPr lang="ko-KR" altLang="en-US" sz="3200" kern="1200" dirty="0"/>
        </a:p>
      </dsp:txBody>
      <dsp:txXfrm>
        <a:off x="5736641" y="1732065"/>
        <a:ext cx="982816" cy="982816"/>
      </dsp:txXfrm>
    </dsp:sp>
    <dsp:sp modelId="{EE012AA2-7360-4CC8-A403-BD4B367999C3}">
      <dsp:nvSpPr>
        <dsp:cNvPr id="0" name=""/>
        <dsp:cNvSpPr/>
      </dsp:nvSpPr>
      <dsp:spPr>
        <a:xfrm rot="3240000">
          <a:off x="4531362" y="3981153"/>
          <a:ext cx="5976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76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1FCE0-8AE5-48A4-880A-BCB6D2900437}">
      <dsp:nvSpPr>
        <dsp:cNvPr id="0" name=""/>
        <dsp:cNvSpPr/>
      </dsp:nvSpPr>
      <dsp:spPr>
        <a:xfrm>
          <a:off x="4856880" y="4222891"/>
          <a:ext cx="1089152" cy="1089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100" kern="1200" dirty="0"/>
            <a:t>부동산 </a:t>
          </a:r>
          <a:r>
            <a:rPr lang="ko-KR" altLang="en-US" sz="2100" kern="1200" dirty="0" err="1"/>
            <a:t>써브</a:t>
          </a:r>
          <a:endParaRPr lang="ko-KR" altLang="en-US" sz="2100" kern="1200" dirty="0"/>
        </a:p>
      </dsp:txBody>
      <dsp:txXfrm>
        <a:off x="4910048" y="4276059"/>
        <a:ext cx="982816" cy="982816"/>
      </dsp:txXfrm>
    </dsp:sp>
    <dsp:sp modelId="{C4C49B23-C35E-4FC8-9DE1-1CB51BBF442F}">
      <dsp:nvSpPr>
        <dsp:cNvPr id="0" name=""/>
        <dsp:cNvSpPr/>
      </dsp:nvSpPr>
      <dsp:spPr>
        <a:xfrm rot="7560000">
          <a:off x="2999029" y="3981153"/>
          <a:ext cx="5976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76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503AC-674E-4EEE-9B30-61AED6CE9B64}">
      <dsp:nvSpPr>
        <dsp:cNvPr id="0" name=""/>
        <dsp:cNvSpPr/>
      </dsp:nvSpPr>
      <dsp:spPr>
        <a:xfrm>
          <a:off x="2181967" y="4222891"/>
          <a:ext cx="1089152" cy="1089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100" kern="1200" dirty="0"/>
            <a:t>한경  부동산</a:t>
          </a:r>
        </a:p>
      </dsp:txBody>
      <dsp:txXfrm>
        <a:off x="2235135" y="4276059"/>
        <a:ext cx="982816" cy="982816"/>
      </dsp:txXfrm>
    </dsp:sp>
    <dsp:sp modelId="{804DD358-44D3-4D19-A118-A599AA066E0D}">
      <dsp:nvSpPr>
        <dsp:cNvPr id="0" name=""/>
        <dsp:cNvSpPr/>
      </dsp:nvSpPr>
      <dsp:spPr>
        <a:xfrm rot="11880000">
          <a:off x="2423769" y="2531469"/>
          <a:ext cx="8481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818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A08937-1213-49AB-959C-66FA4CB4DE38}">
      <dsp:nvSpPr>
        <dsp:cNvPr id="0" name=""/>
        <dsp:cNvSpPr/>
      </dsp:nvSpPr>
      <dsp:spPr>
        <a:xfrm>
          <a:off x="1355373" y="1678897"/>
          <a:ext cx="1089152" cy="1089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 err="1"/>
            <a:t>매경</a:t>
          </a:r>
          <a:endParaRPr lang="ko-KR" altLang="en-US" sz="3200" kern="1200" dirty="0"/>
        </a:p>
      </dsp:txBody>
      <dsp:txXfrm>
        <a:off x="1408541" y="1732065"/>
        <a:ext cx="982816" cy="98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9C0B8-4121-4226-9748-954971FFB103}">
      <dsp:nvSpPr>
        <dsp:cNvPr id="0" name=""/>
        <dsp:cNvSpPr/>
      </dsp:nvSpPr>
      <dsp:spPr>
        <a:xfrm>
          <a:off x="1823604" y="3424512"/>
          <a:ext cx="2231358" cy="1988680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t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/>
            <a:t>써브</a:t>
          </a:r>
          <a:r>
            <a:rPr lang="en-US" altLang="ko-KR" sz="1800" kern="1200" dirty="0"/>
            <a:t>N</a:t>
          </a:r>
          <a:r>
            <a:rPr lang="ko-KR" altLang="en-US" sz="1800" kern="1200" dirty="0"/>
            <a:t>플러스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/>
            <a:t>현장 </a:t>
          </a:r>
          <a:r>
            <a:rPr lang="ko-KR" altLang="en-US" sz="1400" kern="1200" dirty="0" err="1"/>
            <a:t>확인시</a:t>
          </a:r>
          <a:endParaRPr lang="ko-KR" altLang="en-US" sz="1400" kern="1200" dirty="0"/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/>
            <a:t>기간 </a:t>
          </a:r>
          <a:r>
            <a:rPr lang="en-US" altLang="ko-KR" sz="1400" kern="1200" dirty="0"/>
            <a:t>6</a:t>
          </a:r>
          <a:r>
            <a:rPr lang="ko-KR" altLang="en-US" sz="1400" kern="1200" dirty="0"/>
            <a:t>개월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 err="1"/>
            <a:t>건당단가</a:t>
          </a:r>
          <a:r>
            <a:rPr lang="ko-KR" altLang="en-US" sz="1400" kern="1200" dirty="0"/>
            <a:t> </a:t>
          </a:r>
          <a:r>
            <a:rPr lang="en-US" altLang="ko-KR" sz="1400" kern="1200" dirty="0"/>
            <a:t>17500</a:t>
          </a:r>
          <a:r>
            <a:rPr lang="ko-KR" altLang="en-US" sz="1400" kern="1200" dirty="0"/>
            <a:t>원</a:t>
          </a:r>
          <a:r>
            <a:rPr lang="en-US" altLang="ko-KR" sz="1400" kern="1200" dirty="0"/>
            <a:t>(VAT</a:t>
          </a:r>
          <a:r>
            <a:rPr lang="ko-KR" altLang="en-US" sz="1400" kern="1200" dirty="0"/>
            <a:t>포함</a:t>
          </a:r>
          <a:r>
            <a:rPr lang="en-US" altLang="ko-KR" sz="1400" kern="1200" dirty="0"/>
            <a:t>)</a:t>
          </a:r>
          <a:endParaRPr lang="ko-KR" altLang="en-US" sz="1400" kern="1200" dirty="0"/>
        </a:p>
      </dsp:txBody>
      <dsp:txXfrm>
        <a:off x="2175274" y="3737935"/>
        <a:ext cx="1528018" cy="1361834"/>
      </dsp:txXfrm>
    </dsp:sp>
    <dsp:sp modelId="{435800ED-2EED-44E0-88F7-B8FD9072015D}">
      <dsp:nvSpPr>
        <dsp:cNvPr id="0" name=""/>
        <dsp:cNvSpPr/>
      </dsp:nvSpPr>
      <dsp:spPr>
        <a:xfrm>
          <a:off x="1601379" y="4648468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109A8E-73AA-441A-858E-53FCEC92717C}">
      <dsp:nvSpPr>
        <dsp:cNvPr id="0" name=""/>
        <dsp:cNvSpPr/>
      </dsp:nvSpPr>
      <dsp:spPr>
        <a:xfrm>
          <a:off x="121442" y="2396881"/>
          <a:ext cx="2022741" cy="181345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5BBBE-FA92-499D-B980-E345A3FFF956}">
      <dsp:nvSpPr>
        <dsp:cNvPr id="0" name=""/>
        <dsp:cNvSpPr/>
      </dsp:nvSpPr>
      <dsp:spPr>
        <a:xfrm>
          <a:off x="1465043" y="4340370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8616A5-44E8-428C-8A7F-832A7A848AB7}">
      <dsp:nvSpPr>
        <dsp:cNvPr id="0" name=""/>
        <dsp:cNvSpPr/>
      </dsp:nvSpPr>
      <dsp:spPr>
        <a:xfrm>
          <a:off x="3727759" y="2429841"/>
          <a:ext cx="2201555" cy="187013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8719"/>
            <a:lumOff val="6393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8719"/>
              <a:lumOff val="6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t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/>
            <a:t>써브</a:t>
          </a:r>
          <a:r>
            <a:rPr lang="en-US" altLang="ko-KR" sz="1800" kern="1200" dirty="0"/>
            <a:t>N</a:t>
          </a:r>
          <a:endParaRPr lang="ko-KR" altLang="en-US" sz="1800" kern="1200" dirty="0"/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30 - 165000</a:t>
          </a:r>
          <a:r>
            <a:rPr lang="ko-KR" altLang="en-US" sz="1400" kern="1200" dirty="0"/>
            <a:t>원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70 - 210000</a:t>
          </a:r>
          <a:r>
            <a:rPr lang="ko-KR" altLang="en-US" sz="1400" kern="1200" dirty="0"/>
            <a:t>원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90 - 252000</a:t>
          </a:r>
          <a:r>
            <a:rPr lang="ko-KR" altLang="en-US" sz="1400" kern="1200" dirty="0"/>
            <a:t>원</a:t>
          </a:r>
        </a:p>
      </dsp:txBody>
      <dsp:txXfrm>
        <a:off x="4067066" y="2718069"/>
        <a:ext cx="1522941" cy="1293676"/>
      </dsp:txXfrm>
    </dsp:sp>
    <dsp:sp modelId="{32802C64-6BCF-40BA-AD46-A0339690A91E}">
      <dsp:nvSpPr>
        <dsp:cNvPr id="0" name=""/>
        <dsp:cNvSpPr/>
      </dsp:nvSpPr>
      <dsp:spPr>
        <a:xfrm>
          <a:off x="5338543" y="4414827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B1032B-CBC8-4AB9-A351-861BB128865C}">
      <dsp:nvSpPr>
        <dsp:cNvPr id="0" name=""/>
        <dsp:cNvSpPr/>
      </dsp:nvSpPr>
      <dsp:spPr>
        <a:xfrm>
          <a:off x="5630491" y="3548954"/>
          <a:ext cx="2123010" cy="17493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8719"/>
              <a:lumOff val="6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E9119-4150-45C3-9F17-D47BAE061CC2}">
      <dsp:nvSpPr>
        <dsp:cNvPr id="0" name=""/>
        <dsp:cNvSpPr/>
      </dsp:nvSpPr>
      <dsp:spPr>
        <a:xfrm>
          <a:off x="5480055" y="4683622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F0359-7BBA-401B-8D60-A2DA2E50655A}">
      <dsp:nvSpPr>
        <dsp:cNvPr id="0" name=""/>
        <dsp:cNvSpPr/>
      </dsp:nvSpPr>
      <dsp:spPr>
        <a:xfrm>
          <a:off x="1841905" y="1299738"/>
          <a:ext cx="2217107" cy="199307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17438"/>
            <a:lumOff val="12786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17438"/>
              <a:lumOff val="127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t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프리미엄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33</a:t>
          </a:r>
          <a:r>
            <a:rPr lang="ko-KR" altLang="en-US" sz="1400" kern="1200" dirty="0"/>
            <a:t>만원 </a:t>
          </a:r>
          <a:r>
            <a:rPr lang="en-US" altLang="ko-KR" sz="1400" kern="1200" dirty="0"/>
            <a:t>+ </a:t>
          </a:r>
          <a:r>
            <a:rPr lang="ko-KR" altLang="en-US" sz="1400" kern="1200" dirty="0"/>
            <a:t>네이버 전송건수 </a:t>
          </a:r>
          <a:r>
            <a:rPr lang="en-US" altLang="ko-KR" sz="1400" kern="1200" dirty="0"/>
            <a:t>2</a:t>
          </a:r>
          <a:r>
            <a:rPr lang="ko-KR" altLang="en-US" sz="1400" kern="1200" dirty="0"/>
            <a:t>건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/>
            <a:t>네이버 매물 쿠폰 추가구매 가능</a:t>
          </a:r>
        </a:p>
      </dsp:txBody>
      <dsp:txXfrm>
        <a:off x="2192753" y="1615134"/>
        <a:ext cx="1515411" cy="1362280"/>
      </dsp:txXfrm>
    </dsp:sp>
    <dsp:sp modelId="{81271F09-3B33-4F3E-8A5B-D002FB870D63}">
      <dsp:nvSpPr>
        <dsp:cNvPr id="0" name=""/>
        <dsp:cNvSpPr/>
      </dsp:nvSpPr>
      <dsp:spPr>
        <a:xfrm>
          <a:off x="3479838" y="1025644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1A6CC-E8AE-46F3-BF99-4B17C157102F}">
      <dsp:nvSpPr>
        <dsp:cNvPr id="0" name=""/>
        <dsp:cNvSpPr/>
      </dsp:nvSpPr>
      <dsp:spPr>
        <a:xfrm>
          <a:off x="3763834" y="393901"/>
          <a:ext cx="2173167" cy="18654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17438"/>
              <a:lumOff val="127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110FD-976F-473F-A360-65A03C38EA73}">
      <dsp:nvSpPr>
        <dsp:cNvPr id="0" name=""/>
        <dsp:cNvSpPr/>
      </dsp:nvSpPr>
      <dsp:spPr>
        <a:xfrm>
          <a:off x="3629426" y="720645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A6D67-DC7E-465F-B49E-4E8017C2C524}">
      <dsp:nvSpPr>
        <dsp:cNvPr id="0" name=""/>
        <dsp:cNvSpPr/>
      </dsp:nvSpPr>
      <dsp:spPr>
        <a:xfrm>
          <a:off x="5599477" y="3440667"/>
          <a:ext cx="2244149" cy="192634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26157"/>
            <a:lumOff val="19179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26157"/>
              <a:lumOff val="191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t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 dirty="0"/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altLang="ko-KR" sz="1400" kern="1200" dirty="0"/>
            <a:t>120 - 319000</a:t>
          </a:r>
          <a:r>
            <a:rPr lang="ko-KR" altLang="en-US" sz="1400" kern="1200" dirty="0"/>
            <a:t>원</a:t>
          </a:r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180 - 451000</a:t>
          </a:r>
          <a:r>
            <a:rPr lang="ko-KR" altLang="en-US" sz="1400" kern="1200" dirty="0"/>
            <a:t>원</a:t>
          </a:r>
          <a:endParaRPr lang="en-US" altLang="ko-KR" sz="1400" kern="1200" dirty="0"/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240 - 600000</a:t>
          </a:r>
          <a:r>
            <a:rPr lang="ko-KR" altLang="en-US" sz="1400" kern="1200" dirty="0"/>
            <a:t>원</a:t>
          </a:r>
          <a:endParaRPr lang="en-US" altLang="ko-KR" sz="1400" kern="1200" dirty="0"/>
        </a:p>
        <a:p>
          <a:pPr marL="114300" lvl="1" indent="-114300" algn="ctr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400" kern="1200" dirty="0"/>
            <a:t>300 - 750000</a:t>
          </a:r>
          <a:r>
            <a:rPr lang="ko-KR" altLang="en-US" sz="1400" kern="1200" dirty="0"/>
            <a:t>원</a:t>
          </a:r>
          <a:endParaRPr lang="en-US" altLang="ko-KR" sz="1400" kern="1200" dirty="0"/>
        </a:p>
      </dsp:txBody>
      <dsp:txXfrm>
        <a:off x="5947018" y="3738991"/>
        <a:ext cx="1549067" cy="1329695"/>
      </dsp:txXfrm>
    </dsp:sp>
    <dsp:sp modelId="{E5165BAA-ABBB-4DA4-881A-A4AE8F80F86B}">
      <dsp:nvSpPr>
        <dsp:cNvPr id="0" name=""/>
        <dsp:cNvSpPr/>
      </dsp:nvSpPr>
      <dsp:spPr>
        <a:xfrm>
          <a:off x="7462996" y="3296973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5515AB-0D09-4DC4-8FD9-2368186437A9}">
      <dsp:nvSpPr>
        <dsp:cNvPr id="0" name=""/>
        <dsp:cNvSpPr/>
      </dsp:nvSpPr>
      <dsp:spPr>
        <a:xfrm>
          <a:off x="5612037" y="1411951"/>
          <a:ext cx="2244149" cy="192634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26157"/>
              <a:lumOff val="191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289330-AFBA-4C60-A63F-7FA9E6D74DEE}">
      <dsp:nvSpPr>
        <dsp:cNvPr id="0" name=""/>
        <dsp:cNvSpPr/>
      </dsp:nvSpPr>
      <dsp:spPr>
        <a:xfrm>
          <a:off x="7588831" y="3552925"/>
          <a:ext cx="261982" cy="22591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C8B4F-CD2A-4904-A86E-81F9F5EFE457}">
      <dsp:nvSpPr>
        <dsp:cNvPr id="0" name=""/>
        <dsp:cNvSpPr/>
      </dsp:nvSpPr>
      <dsp:spPr>
        <a:xfrm>
          <a:off x="4570597" y="3132005"/>
          <a:ext cx="2019630" cy="20196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3600" kern="1200" dirty="0" err="1"/>
            <a:t>Daum</a:t>
          </a:r>
          <a:endParaRPr lang="ko-KR" altLang="en-US" sz="3600" kern="1200" dirty="0"/>
        </a:p>
      </dsp:txBody>
      <dsp:txXfrm>
        <a:off x="4866365" y="3427773"/>
        <a:ext cx="1428094" cy="1428094"/>
      </dsp:txXfrm>
    </dsp:sp>
    <dsp:sp modelId="{8CDC188A-4CCD-4FE3-AA7A-055208BF2D4A}">
      <dsp:nvSpPr>
        <dsp:cNvPr id="0" name=""/>
        <dsp:cNvSpPr/>
      </dsp:nvSpPr>
      <dsp:spPr>
        <a:xfrm rot="16161696">
          <a:off x="5218734" y="2785462"/>
          <a:ext cx="6931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3130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B052CA-4A9C-4BE4-B138-CA035636ADA8}">
      <dsp:nvSpPr>
        <dsp:cNvPr id="0" name=""/>
        <dsp:cNvSpPr/>
      </dsp:nvSpPr>
      <dsp:spPr>
        <a:xfrm>
          <a:off x="4877322" y="1085765"/>
          <a:ext cx="1353152" cy="1353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/>
            <a:t>프리미엄</a:t>
          </a:r>
        </a:p>
      </dsp:txBody>
      <dsp:txXfrm>
        <a:off x="4943377" y="1151820"/>
        <a:ext cx="1221042" cy="1221042"/>
      </dsp:txXfrm>
    </dsp:sp>
    <dsp:sp modelId="{693D1AEB-F044-41E8-9017-2715FE653AF9}">
      <dsp:nvSpPr>
        <dsp:cNvPr id="0" name=""/>
        <dsp:cNvSpPr/>
      </dsp:nvSpPr>
      <dsp:spPr>
        <a:xfrm rot="1624572">
          <a:off x="6541524" y="4860316"/>
          <a:ext cx="8887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8781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EA48D-BA9D-41F8-A8C9-313F49810248}">
      <dsp:nvSpPr>
        <dsp:cNvPr id="0" name=""/>
        <dsp:cNvSpPr/>
      </dsp:nvSpPr>
      <dsp:spPr>
        <a:xfrm>
          <a:off x="7381600" y="4731882"/>
          <a:ext cx="1353152" cy="1353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/>
            <a:t>단지 검색</a:t>
          </a:r>
        </a:p>
      </dsp:txBody>
      <dsp:txXfrm>
        <a:off x="7447655" y="4797937"/>
        <a:ext cx="1221042" cy="1221042"/>
      </dsp:txXfrm>
    </dsp:sp>
    <dsp:sp modelId="{EE012AA2-7360-4CC8-A403-BD4B367999C3}">
      <dsp:nvSpPr>
        <dsp:cNvPr id="0" name=""/>
        <dsp:cNvSpPr/>
      </dsp:nvSpPr>
      <dsp:spPr>
        <a:xfrm rot="8944596">
          <a:off x="3967477" y="4913569"/>
          <a:ext cx="6492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9264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1FCE0-8AE5-48A4-880A-BCB6D2900437}">
      <dsp:nvSpPr>
        <dsp:cNvPr id="0" name=""/>
        <dsp:cNvSpPr/>
      </dsp:nvSpPr>
      <dsp:spPr>
        <a:xfrm>
          <a:off x="2660469" y="4809117"/>
          <a:ext cx="1353152" cy="1353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/>
            <a:t>스탠다드</a:t>
          </a:r>
        </a:p>
      </dsp:txBody>
      <dsp:txXfrm>
        <a:off x="2726524" y="4875172"/>
        <a:ext cx="1221042" cy="12210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2217-A5EA-480E-B851-6E959A225DE3}">
      <dsp:nvSpPr>
        <dsp:cNvPr id="0" name=""/>
        <dsp:cNvSpPr/>
      </dsp:nvSpPr>
      <dsp:spPr>
        <a:xfrm>
          <a:off x="433685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983"/>
              </a:lnTo>
              <a:lnTo>
                <a:pt x="1569629" y="362983"/>
              </a:lnTo>
              <a:lnTo>
                <a:pt x="1569629" y="7259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477CA-6593-4E4D-8C07-F6B5AB626364}">
      <dsp:nvSpPr>
        <dsp:cNvPr id="0" name=""/>
        <dsp:cNvSpPr/>
      </dsp:nvSpPr>
      <dsp:spPr>
        <a:xfrm>
          <a:off x="276722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1569629" y="0"/>
              </a:moveTo>
              <a:lnTo>
                <a:pt x="1569629" y="362983"/>
              </a:lnTo>
              <a:lnTo>
                <a:pt x="0" y="362983"/>
              </a:lnTo>
              <a:lnTo>
                <a:pt x="0" y="7259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DF3CC-A854-4734-AC09-411F432F6C14}">
      <dsp:nvSpPr>
        <dsp:cNvPr id="0" name=""/>
        <dsp:cNvSpPr/>
      </dsp:nvSpPr>
      <dsp:spPr>
        <a:xfrm>
          <a:off x="3090610" y="3939"/>
          <a:ext cx="2492489" cy="24544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블로그 제작</a:t>
          </a:r>
          <a:endParaRPr lang="en-US" altLang="ko-KR" sz="2000" kern="1200" dirty="0"/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 및</a:t>
          </a:r>
          <a:endParaRPr lang="en-US" altLang="ko-KR" sz="2000" kern="1200" dirty="0"/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 블로그 마케팅</a:t>
          </a:r>
        </a:p>
      </dsp:txBody>
      <dsp:txXfrm>
        <a:off x="3455627" y="363387"/>
        <a:ext cx="1762455" cy="1735566"/>
      </dsp:txXfrm>
    </dsp:sp>
    <dsp:sp modelId="{561DD5E6-BBEE-42BC-B59A-948A103D7F43}">
      <dsp:nvSpPr>
        <dsp:cNvPr id="0" name=""/>
        <dsp:cNvSpPr/>
      </dsp:nvSpPr>
      <dsp:spPr>
        <a:xfrm>
          <a:off x="1560580" y="3184370"/>
          <a:ext cx="2413290" cy="2351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개인 블로그</a:t>
          </a:r>
        </a:p>
      </dsp:txBody>
      <dsp:txXfrm>
        <a:off x="1913998" y="3528764"/>
        <a:ext cx="1706454" cy="1662881"/>
      </dsp:txXfrm>
    </dsp:sp>
    <dsp:sp modelId="{4438ACE8-57D8-4CAA-90E8-7EF0CDD79B66}">
      <dsp:nvSpPr>
        <dsp:cNvPr id="0" name=""/>
        <dsp:cNvSpPr/>
      </dsp:nvSpPr>
      <dsp:spPr>
        <a:xfrm>
          <a:off x="4699838" y="3184370"/>
          <a:ext cx="2413290" cy="2351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/>
            <a:t>카이로스</a:t>
          </a:r>
          <a:endParaRPr lang="en-US" altLang="ko-KR" sz="2000" kern="1200" dirty="0"/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보는 부동산</a:t>
          </a:r>
          <a:endParaRPr lang="en-US" altLang="ko-KR" sz="2000" kern="1200" dirty="0"/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000" kern="1200" dirty="0"/>
            <a:t>-</a:t>
          </a:r>
        </a:p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/>
            <a:t>다양한 광고노출</a:t>
          </a:r>
        </a:p>
      </dsp:txBody>
      <dsp:txXfrm>
        <a:off x="5053256" y="3528764"/>
        <a:ext cx="1706454" cy="16628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2217-A5EA-480E-B851-6E959A225DE3}">
      <dsp:nvSpPr>
        <dsp:cNvPr id="0" name=""/>
        <dsp:cNvSpPr/>
      </dsp:nvSpPr>
      <dsp:spPr>
        <a:xfrm>
          <a:off x="433685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983"/>
              </a:lnTo>
              <a:lnTo>
                <a:pt x="1569629" y="362983"/>
              </a:lnTo>
              <a:lnTo>
                <a:pt x="1569629" y="7259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477CA-6593-4E4D-8C07-F6B5AB626364}">
      <dsp:nvSpPr>
        <dsp:cNvPr id="0" name=""/>
        <dsp:cNvSpPr/>
      </dsp:nvSpPr>
      <dsp:spPr>
        <a:xfrm>
          <a:off x="276722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1569629" y="0"/>
              </a:moveTo>
              <a:lnTo>
                <a:pt x="1569629" y="362983"/>
              </a:lnTo>
              <a:lnTo>
                <a:pt x="0" y="362983"/>
              </a:lnTo>
              <a:lnTo>
                <a:pt x="0" y="7259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DF3CC-A854-4734-AC09-411F432F6C14}">
      <dsp:nvSpPr>
        <dsp:cNvPr id="0" name=""/>
        <dsp:cNvSpPr/>
      </dsp:nvSpPr>
      <dsp:spPr>
        <a:xfrm>
          <a:off x="3090610" y="3939"/>
          <a:ext cx="2492489" cy="24544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0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검색  광고</a:t>
          </a:r>
        </a:p>
      </dsp:txBody>
      <dsp:txXfrm>
        <a:off x="3455627" y="363387"/>
        <a:ext cx="1762455" cy="1735566"/>
      </dsp:txXfrm>
    </dsp:sp>
    <dsp:sp modelId="{561DD5E6-BBEE-42BC-B59A-948A103D7F43}">
      <dsp:nvSpPr>
        <dsp:cNvPr id="0" name=""/>
        <dsp:cNvSpPr/>
      </dsp:nvSpPr>
      <dsp:spPr>
        <a:xfrm>
          <a:off x="1560580" y="3184370"/>
          <a:ext cx="2413290" cy="2351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40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NAVER</a:t>
          </a:r>
          <a:endParaRPr lang="ko-KR" altLang="en-US" sz="40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1913998" y="3528764"/>
        <a:ext cx="1706454" cy="1662881"/>
      </dsp:txXfrm>
    </dsp:sp>
    <dsp:sp modelId="{4438ACE8-57D8-4CAA-90E8-7EF0CDD79B66}">
      <dsp:nvSpPr>
        <dsp:cNvPr id="0" name=""/>
        <dsp:cNvSpPr/>
      </dsp:nvSpPr>
      <dsp:spPr>
        <a:xfrm>
          <a:off x="4699838" y="3184370"/>
          <a:ext cx="2413290" cy="2351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4000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Daum</a:t>
          </a:r>
          <a:endParaRPr lang="ko-KR" altLang="en-US" sz="40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5053256" y="3528764"/>
        <a:ext cx="1706454" cy="16628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2217-A5EA-480E-B851-6E959A225DE3}">
      <dsp:nvSpPr>
        <dsp:cNvPr id="0" name=""/>
        <dsp:cNvSpPr/>
      </dsp:nvSpPr>
      <dsp:spPr>
        <a:xfrm>
          <a:off x="433685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983"/>
              </a:lnTo>
              <a:lnTo>
                <a:pt x="1569629" y="362983"/>
              </a:lnTo>
              <a:lnTo>
                <a:pt x="1569629" y="725967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477CA-6593-4E4D-8C07-F6B5AB626364}">
      <dsp:nvSpPr>
        <dsp:cNvPr id="0" name=""/>
        <dsp:cNvSpPr/>
      </dsp:nvSpPr>
      <dsp:spPr>
        <a:xfrm>
          <a:off x="2767225" y="2458402"/>
          <a:ext cx="1569629" cy="725967"/>
        </a:xfrm>
        <a:custGeom>
          <a:avLst/>
          <a:gdLst/>
          <a:ahLst/>
          <a:cxnLst/>
          <a:rect l="0" t="0" r="0" b="0"/>
          <a:pathLst>
            <a:path>
              <a:moveTo>
                <a:pt x="1569629" y="0"/>
              </a:moveTo>
              <a:lnTo>
                <a:pt x="1569629" y="362983"/>
              </a:lnTo>
              <a:lnTo>
                <a:pt x="0" y="362983"/>
              </a:lnTo>
              <a:lnTo>
                <a:pt x="0" y="725967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DF3CC-A854-4734-AC09-411F432F6C14}">
      <dsp:nvSpPr>
        <dsp:cNvPr id="0" name=""/>
        <dsp:cNvSpPr/>
      </dsp:nvSpPr>
      <dsp:spPr>
        <a:xfrm>
          <a:off x="3090610" y="3939"/>
          <a:ext cx="2492489" cy="2454462"/>
        </a:xfrm>
        <a:prstGeom prst="ellipse">
          <a:avLst/>
        </a:prstGeom>
        <a:solidFill>
          <a:srgbClr val="7030A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모바일 </a:t>
          </a:r>
          <a:r>
            <a:rPr lang="ko-KR" altLang="en-US" sz="3200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어플광고</a:t>
          </a:r>
          <a:endParaRPr lang="ko-KR" altLang="en-US" sz="32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3455627" y="363387"/>
        <a:ext cx="1762455" cy="1735566"/>
      </dsp:txXfrm>
    </dsp:sp>
    <dsp:sp modelId="{561DD5E6-BBEE-42BC-B59A-948A103D7F43}">
      <dsp:nvSpPr>
        <dsp:cNvPr id="0" name=""/>
        <dsp:cNvSpPr/>
      </dsp:nvSpPr>
      <dsp:spPr>
        <a:xfrm>
          <a:off x="1560580" y="3184370"/>
          <a:ext cx="2413290" cy="2351669"/>
        </a:xfrm>
        <a:prstGeom prst="ellipse">
          <a:avLst/>
        </a:prstGeom>
        <a:solidFill>
          <a:srgbClr val="7030A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32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아파트 실거래가</a:t>
          </a:r>
        </a:p>
      </dsp:txBody>
      <dsp:txXfrm>
        <a:off x="1913998" y="3528764"/>
        <a:ext cx="1706454" cy="1662881"/>
      </dsp:txXfrm>
    </dsp:sp>
    <dsp:sp modelId="{4438ACE8-57D8-4CAA-90E8-7EF0CDD79B66}">
      <dsp:nvSpPr>
        <dsp:cNvPr id="0" name=""/>
        <dsp:cNvSpPr/>
      </dsp:nvSpPr>
      <dsp:spPr>
        <a:xfrm>
          <a:off x="4699838" y="3184370"/>
          <a:ext cx="2413290" cy="2351669"/>
        </a:xfrm>
        <a:prstGeom prst="ellipse">
          <a:avLst/>
        </a:prstGeom>
        <a:solidFill>
          <a:srgbClr val="7030A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0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다방</a:t>
          </a:r>
        </a:p>
      </dsp:txBody>
      <dsp:txXfrm>
        <a:off x="5053256" y="3528764"/>
        <a:ext cx="1706454" cy="16628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43A34-1FCD-4C58-BB2D-B7593A006C54}">
      <dsp:nvSpPr>
        <dsp:cNvPr id="0" name=""/>
        <dsp:cNvSpPr/>
      </dsp:nvSpPr>
      <dsp:spPr>
        <a:xfrm>
          <a:off x="6885699" y="4235485"/>
          <a:ext cx="2530717" cy="992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494"/>
              </a:lnTo>
              <a:lnTo>
                <a:pt x="2530717" y="865494"/>
              </a:lnTo>
              <a:lnTo>
                <a:pt x="2530717" y="992334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B0BF0-A732-413E-AB5F-F9A03F3A072A}">
      <dsp:nvSpPr>
        <dsp:cNvPr id="0" name=""/>
        <dsp:cNvSpPr/>
      </dsp:nvSpPr>
      <dsp:spPr>
        <a:xfrm>
          <a:off x="6885699" y="4235485"/>
          <a:ext cx="736419" cy="992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5494"/>
              </a:lnTo>
              <a:lnTo>
                <a:pt x="736419" y="865494"/>
              </a:lnTo>
              <a:lnTo>
                <a:pt x="736419" y="992334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FD5A4-8FE6-4972-B261-EDE76A204C8C}">
      <dsp:nvSpPr>
        <dsp:cNvPr id="0" name=""/>
        <dsp:cNvSpPr/>
      </dsp:nvSpPr>
      <dsp:spPr>
        <a:xfrm>
          <a:off x="5800724" y="4235485"/>
          <a:ext cx="1084974" cy="994551"/>
        </a:xfrm>
        <a:custGeom>
          <a:avLst/>
          <a:gdLst/>
          <a:ahLst/>
          <a:cxnLst/>
          <a:rect l="0" t="0" r="0" b="0"/>
          <a:pathLst>
            <a:path>
              <a:moveTo>
                <a:pt x="1084974" y="0"/>
              </a:moveTo>
              <a:lnTo>
                <a:pt x="1084974" y="867711"/>
              </a:lnTo>
              <a:lnTo>
                <a:pt x="0" y="867711"/>
              </a:lnTo>
              <a:lnTo>
                <a:pt x="0" y="994551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2C63E-4F28-4DAC-BFB6-103BD1F3677B}">
      <dsp:nvSpPr>
        <dsp:cNvPr id="0" name=""/>
        <dsp:cNvSpPr/>
      </dsp:nvSpPr>
      <dsp:spPr>
        <a:xfrm>
          <a:off x="4137047" y="4235485"/>
          <a:ext cx="2748651" cy="992325"/>
        </a:xfrm>
        <a:custGeom>
          <a:avLst/>
          <a:gdLst/>
          <a:ahLst/>
          <a:cxnLst/>
          <a:rect l="0" t="0" r="0" b="0"/>
          <a:pathLst>
            <a:path>
              <a:moveTo>
                <a:pt x="2748651" y="0"/>
              </a:moveTo>
              <a:lnTo>
                <a:pt x="2748651" y="865485"/>
              </a:lnTo>
              <a:lnTo>
                <a:pt x="0" y="865485"/>
              </a:lnTo>
              <a:lnTo>
                <a:pt x="0" y="992325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77C88-A3DF-4AAE-95FD-197B1A2A77D5}">
      <dsp:nvSpPr>
        <dsp:cNvPr id="0" name=""/>
        <dsp:cNvSpPr/>
      </dsp:nvSpPr>
      <dsp:spPr>
        <a:xfrm>
          <a:off x="5296770" y="2048756"/>
          <a:ext cx="1588928" cy="1317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0454"/>
              </a:lnTo>
              <a:lnTo>
                <a:pt x="1588928" y="1190454"/>
              </a:lnTo>
              <a:lnTo>
                <a:pt x="1588928" y="1317294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25872-BD35-4723-B3B9-16D021B3C227}">
      <dsp:nvSpPr>
        <dsp:cNvPr id="0" name=""/>
        <dsp:cNvSpPr/>
      </dsp:nvSpPr>
      <dsp:spPr>
        <a:xfrm>
          <a:off x="2368227" y="3316396"/>
          <a:ext cx="1673453" cy="39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65"/>
              </a:lnTo>
              <a:lnTo>
                <a:pt x="1673453" y="271365"/>
              </a:lnTo>
              <a:lnTo>
                <a:pt x="1673453" y="398205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A7154-CF28-44A3-8625-8063E661CCD7}">
      <dsp:nvSpPr>
        <dsp:cNvPr id="0" name=""/>
        <dsp:cNvSpPr/>
      </dsp:nvSpPr>
      <dsp:spPr>
        <a:xfrm>
          <a:off x="2322507" y="3316396"/>
          <a:ext cx="91440" cy="3982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205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D0829-0C27-4B50-A8B2-5242438619E7}">
      <dsp:nvSpPr>
        <dsp:cNvPr id="0" name=""/>
        <dsp:cNvSpPr/>
      </dsp:nvSpPr>
      <dsp:spPr>
        <a:xfrm>
          <a:off x="694774" y="3316396"/>
          <a:ext cx="1673453" cy="398205"/>
        </a:xfrm>
        <a:custGeom>
          <a:avLst/>
          <a:gdLst/>
          <a:ahLst/>
          <a:cxnLst/>
          <a:rect l="0" t="0" r="0" b="0"/>
          <a:pathLst>
            <a:path>
              <a:moveTo>
                <a:pt x="1673453" y="0"/>
              </a:moveTo>
              <a:lnTo>
                <a:pt x="1673453" y="271365"/>
              </a:lnTo>
              <a:lnTo>
                <a:pt x="0" y="271365"/>
              </a:lnTo>
              <a:lnTo>
                <a:pt x="0" y="398205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51282-4D95-4DB3-B25A-D475111CFE05}">
      <dsp:nvSpPr>
        <dsp:cNvPr id="0" name=""/>
        <dsp:cNvSpPr/>
      </dsp:nvSpPr>
      <dsp:spPr>
        <a:xfrm>
          <a:off x="2368227" y="2048756"/>
          <a:ext cx="2928543" cy="398205"/>
        </a:xfrm>
        <a:custGeom>
          <a:avLst/>
          <a:gdLst/>
          <a:ahLst/>
          <a:cxnLst/>
          <a:rect l="0" t="0" r="0" b="0"/>
          <a:pathLst>
            <a:path>
              <a:moveTo>
                <a:pt x="2928543" y="0"/>
              </a:moveTo>
              <a:lnTo>
                <a:pt x="2928543" y="271365"/>
              </a:lnTo>
              <a:lnTo>
                <a:pt x="0" y="271365"/>
              </a:lnTo>
              <a:lnTo>
                <a:pt x="0" y="398205"/>
              </a:lnTo>
            </a:path>
          </a:pathLst>
        </a:custGeom>
        <a:noFill/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FD144-AF87-426A-9E08-2F1A70C128BC}">
      <dsp:nvSpPr>
        <dsp:cNvPr id="0" name=""/>
        <dsp:cNvSpPr/>
      </dsp:nvSpPr>
      <dsp:spPr>
        <a:xfrm>
          <a:off x="2933570" y="1566219"/>
          <a:ext cx="4726399" cy="482536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29F4E-8BCD-40C7-B67E-C710C07C07B0}">
      <dsp:nvSpPr>
        <dsp:cNvPr id="0" name=""/>
        <dsp:cNvSpPr/>
      </dsp:nvSpPr>
      <dsp:spPr>
        <a:xfrm>
          <a:off x="3085703" y="1710745"/>
          <a:ext cx="4726399" cy="4825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다방 </a:t>
          </a:r>
          <a:r>
            <a:rPr lang="en-US" altLang="ko-KR" sz="1400" kern="1200" dirty="0"/>
            <a:t>- 1500</a:t>
          </a:r>
          <a:r>
            <a:rPr lang="ko-KR" altLang="en-US" sz="1400" kern="1200" dirty="0"/>
            <a:t>만이 선택한 방구하기 어플</a:t>
          </a:r>
        </a:p>
      </dsp:txBody>
      <dsp:txXfrm>
        <a:off x="3099836" y="1724878"/>
        <a:ext cx="4698133" cy="454270"/>
      </dsp:txXfrm>
    </dsp:sp>
    <dsp:sp modelId="{1DCFEC46-D7AA-4D4D-AD00-F70946C3F262}">
      <dsp:nvSpPr>
        <dsp:cNvPr id="0" name=""/>
        <dsp:cNvSpPr/>
      </dsp:nvSpPr>
      <dsp:spPr>
        <a:xfrm>
          <a:off x="1683633" y="2446961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3B030-FEE5-46CF-A958-8ADEDFADF8EF}">
      <dsp:nvSpPr>
        <dsp:cNvPr id="0" name=""/>
        <dsp:cNvSpPr/>
      </dsp:nvSpPr>
      <dsp:spPr>
        <a:xfrm>
          <a:off x="1835765" y="2591487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가입혜택</a:t>
          </a:r>
          <a:endParaRPr lang="ko-KR" altLang="en-US" sz="1400" kern="1200" dirty="0"/>
        </a:p>
      </dsp:txBody>
      <dsp:txXfrm>
        <a:off x="1861230" y="2616952"/>
        <a:ext cx="1318258" cy="818505"/>
      </dsp:txXfrm>
    </dsp:sp>
    <dsp:sp modelId="{42CAD20F-4BB5-469C-8BD7-1CC98CC2430D}">
      <dsp:nvSpPr>
        <dsp:cNvPr id="0" name=""/>
        <dsp:cNvSpPr/>
      </dsp:nvSpPr>
      <dsp:spPr>
        <a:xfrm>
          <a:off x="10179" y="3714602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4AD00-D152-487D-8EED-554C3AC0D1ED}">
      <dsp:nvSpPr>
        <dsp:cNvPr id="0" name=""/>
        <dsp:cNvSpPr/>
      </dsp:nvSpPr>
      <dsp:spPr>
        <a:xfrm>
          <a:off x="162311" y="3859128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매달 적합한 프로모션 진행</a:t>
          </a:r>
          <a:endParaRPr lang="ko-KR" altLang="en-US" sz="1100" kern="1200" dirty="0"/>
        </a:p>
      </dsp:txBody>
      <dsp:txXfrm>
        <a:off x="187776" y="3884593"/>
        <a:ext cx="1318258" cy="818505"/>
      </dsp:txXfrm>
    </dsp:sp>
    <dsp:sp modelId="{B34A3F5F-4729-49C0-AA82-39B5C85F4236}">
      <dsp:nvSpPr>
        <dsp:cNvPr id="0" name=""/>
        <dsp:cNvSpPr/>
      </dsp:nvSpPr>
      <dsp:spPr>
        <a:xfrm>
          <a:off x="1683633" y="3714602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671D3-6FC3-4FE7-B9C7-E7AACE8B705C}">
      <dsp:nvSpPr>
        <dsp:cNvPr id="0" name=""/>
        <dsp:cNvSpPr/>
      </dsp:nvSpPr>
      <dsp:spPr>
        <a:xfrm>
          <a:off x="1835765" y="3859128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모바일 어플 노출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1861230" y="3884593"/>
        <a:ext cx="1318258" cy="818505"/>
      </dsp:txXfrm>
    </dsp:sp>
    <dsp:sp modelId="{07154DB1-98A3-4015-ADC7-E82DE7FF8814}">
      <dsp:nvSpPr>
        <dsp:cNvPr id="0" name=""/>
        <dsp:cNvSpPr/>
      </dsp:nvSpPr>
      <dsp:spPr>
        <a:xfrm>
          <a:off x="3357086" y="3714602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C012B-23CE-40D4-AA1A-9DB26DBD99EE}">
      <dsp:nvSpPr>
        <dsp:cNvPr id="0" name=""/>
        <dsp:cNvSpPr/>
      </dsp:nvSpPr>
      <dsp:spPr>
        <a:xfrm>
          <a:off x="3509218" y="3859128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홈페이지 노출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3534683" y="3884593"/>
        <a:ext cx="1318258" cy="818505"/>
      </dsp:txXfrm>
    </dsp:sp>
    <dsp:sp modelId="{EC9CDF11-AC31-4F93-BA21-3F4F1EE25188}">
      <dsp:nvSpPr>
        <dsp:cNvPr id="0" name=""/>
        <dsp:cNvSpPr/>
      </dsp:nvSpPr>
      <dsp:spPr>
        <a:xfrm>
          <a:off x="6201104" y="3366050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191E6-4288-40A1-A8A4-ACBA00F97744}">
      <dsp:nvSpPr>
        <dsp:cNvPr id="0" name=""/>
        <dsp:cNvSpPr/>
      </dsp:nvSpPr>
      <dsp:spPr>
        <a:xfrm>
          <a:off x="6353236" y="3510575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상품안내</a:t>
          </a:r>
          <a:endParaRPr lang="en-US" altLang="ko-KR" sz="14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6378701" y="3536040"/>
        <a:ext cx="1318258" cy="818505"/>
      </dsp:txXfrm>
    </dsp:sp>
    <dsp:sp modelId="{03C869E9-BAD2-4C23-BF7C-36AE24EBBEEE}">
      <dsp:nvSpPr>
        <dsp:cNvPr id="0" name=""/>
        <dsp:cNvSpPr/>
      </dsp:nvSpPr>
      <dsp:spPr>
        <a:xfrm>
          <a:off x="3452453" y="5227810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7AA7EA-F3B4-4FE8-B814-14005E512556}">
      <dsp:nvSpPr>
        <dsp:cNvPr id="0" name=""/>
        <dsp:cNvSpPr/>
      </dsp:nvSpPr>
      <dsp:spPr>
        <a:xfrm>
          <a:off x="3604585" y="5372336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1500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만의 다운로드 어플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3630050" y="5397801"/>
        <a:ext cx="1318258" cy="818505"/>
      </dsp:txXfrm>
    </dsp:sp>
    <dsp:sp modelId="{2A3F4564-6DC9-4C1D-958F-3E0E8CFE5DB7}">
      <dsp:nvSpPr>
        <dsp:cNvPr id="0" name=""/>
        <dsp:cNvSpPr/>
      </dsp:nvSpPr>
      <dsp:spPr>
        <a:xfrm>
          <a:off x="5116130" y="5230036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47318-37E6-4151-9861-2C8F9FE27D98}">
      <dsp:nvSpPr>
        <dsp:cNvPr id="0" name=""/>
        <dsp:cNvSpPr/>
      </dsp:nvSpPr>
      <dsp:spPr>
        <a:xfrm>
          <a:off x="5268262" y="5374562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광고 건수는 </a:t>
          </a: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10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건부터 </a:t>
          </a: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500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건까지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5293727" y="5400027"/>
        <a:ext cx="1318258" cy="818505"/>
      </dsp:txXfrm>
    </dsp:sp>
    <dsp:sp modelId="{98FA1C19-BA86-4B68-BB41-8BC2AB752255}">
      <dsp:nvSpPr>
        <dsp:cNvPr id="0" name=""/>
        <dsp:cNvSpPr/>
      </dsp:nvSpPr>
      <dsp:spPr>
        <a:xfrm>
          <a:off x="6937524" y="5227819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D6CC32-7FC9-4BF6-B170-916A3BE5AF1E}">
      <dsp:nvSpPr>
        <dsp:cNvPr id="0" name=""/>
        <dsp:cNvSpPr/>
      </dsp:nvSpPr>
      <dsp:spPr>
        <a:xfrm>
          <a:off x="7089656" y="5372345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기간은 </a:t>
          </a: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1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개월과 </a:t>
          </a: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3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개월로 선택하여 언제든지 원하는 만큼 구매하여 이용가능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7115121" y="5397810"/>
        <a:ext cx="1318258" cy="818505"/>
      </dsp:txXfrm>
    </dsp:sp>
    <dsp:sp modelId="{847F0E36-FDD8-4CB2-8A6D-828DBD91AA0A}">
      <dsp:nvSpPr>
        <dsp:cNvPr id="0" name=""/>
        <dsp:cNvSpPr/>
      </dsp:nvSpPr>
      <dsp:spPr>
        <a:xfrm>
          <a:off x="8731822" y="5227819"/>
          <a:ext cx="1369188" cy="869435"/>
        </a:xfrm>
        <a:prstGeom prst="roundRect">
          <a:avLst>
            <a:gd name="adj" fmla="val 10000"/>
          </a:avLst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3F3D4-FACF-49DE-BF91-97EC2387280F}">
      <dsp:nvSpPr>
        <dsp:cNvPr id="0" name=""/>
        <dsp:cNvSpPr/>
      </dsp:nvSpPr>
      <dsp:spPr>
        <a:xfrm>
          <a:off x="8883954" y="5372345"/>
          <a:ext cx="1369188" cy="8694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PC</a:t>
          </a:r>
          <a:r>
            <a:rPr lang="ko-KR" altLang="en-US" sz="11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와 앱 등록을 한번에 등록</a:t>
          </a:r>
          <a:endParaRPr lang="en-US" altLang="ko-KR" sz="1100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8909419" y="5397810"/>
        <a:ext cx="1318258" cy="818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A1180-F90C-4F17-9D10-E7FA468E2C5A}" type="datetimeFigureOut">
              <a:rPr lang="ko-KR" altLang="en-US" smtClean="0"/>
              <a:pPr/>
              <a:t>2018-06-29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21873-F149-4F42-90F6-E3C4278A4F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6168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8454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48064" y="2548119"/>
            <a:ext cx="9095874" cy="2379045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1598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33600" y="3133093"/>
            <a:ext cx="7924800" cy="157776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33600" y="2386346"/>
            <a:ext cx="7924800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207568" y="2944923"/>
            <a:ext cx="806280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234199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14192" y="3133093"/>
            <a:ext cx="4989534" cy="157776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4192" y="2386346"/>
            <a:ext cx="4989534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888160" y="2944923"/>
            <a:ext cx="1074141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61878" y="3134485"/>
            <a:ext cx="4989534" cy="157776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61878" y="2387738"/>
            <a:ext cx="4989534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6435846" y="2946315"/>
            <a:ext cx="1074141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426622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14193" y="3133093"/>
            <a:ext cx="3444541" cy="193922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14193" y="2386346"/>
            <a:ext cx="344454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888160" y="2944923"/>
            <a:ext cx="1074141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373730" y="3133093"/>
            <a:ext cx="3444541" cy="193922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373730" y="2386346"/>
            <a:ext cx="344454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4447697" y="2944923"/>
            <a:ext cx="1074141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933266" y="3133093"/>
            <a:ext cx="3444541" cy="193922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7933266" y="2386346"/>
            <a:ext cx="344454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8007234" y="2944923"/>
            <a:ext cx="1074141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187097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/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61590" y="2352793"/>
            <a:ext cx="4720270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61590" y="1693143"/>
            <a:ext cx="4720270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935557" y="2203332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609566" y="2352793"/>
            <a:ext cx="4720270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609566" y="1693143"/>
            <a:ext cx="4720270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6683533" y="2203332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861590" y="4596419"/>
            <a:ext cx="4720270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861590" y="3936770"/>
            <a:ext cx="4720270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935557" y="4446959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6609566" y="4596419"/>
            <a:ext cx="4720270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6609566" y="3936770"/>
            <a:ext cx="4720270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6683533" y="4446959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428000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cons, Headings &amp; Text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51880" y="3704844"/>
            <a:ext cx="2495573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851880" y="3045195"/>
            <a:ext cx="249557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490367" y="3555384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1720828" y="2116907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1889666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3516291" y="3704844"/>
            <a:ext cx="2495573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516291" y="3045195"/>
            <a:ext cx="249557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4154779" y="3555384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円/楕円 4"/>
          <p:cNvSpPr/>
          <p:nvPr/>
        </p:nvSpPr>
        <p:spPr>
          <a:xfrm>
            <a:off x="4385240" y="2116907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4554077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180702" y="3704844"/>
            <a:ext cx="2495573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6180702" y="3045195"/>
            <a:ext cx="249557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6819190" y="3555384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9" name="円/楕円 4"/>
          <p:cNvSpPr/>
          <p:nvPr/>
        </p:nvSpPr>
        <p:spPr>
          <a:xfrm>
            <a:off x="7049651" y="2116907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7218489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8845114" y="3704844"/>
            <a:ext cx="2495573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8845114" y="3045195"/>
            <a:ext cx="249557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9483601" y="3555384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円/楕円 4"/>
          <p:cNvSpPr/>
          <p:nvPr/>
        </p:nvSpPr>
        <p:spPr>
          <a:xfrm>
            <a:off x="9714062" y="2116907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9882900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8939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cons, Headings &amp; Text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029356" y="3704844"/>
            <a:ext cx="3276329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029356" y="3045195"/>
            <a:ext cx="327632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058221" y="3555384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2288682" y="2116907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2457520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457836" y="3704844"/>
            <a:ext cx="3276329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4457836" y="3045195"/>
            <a:ext cx="327632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486701" y="3555384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円/楕円 4"/>
          <p:cNvSpPr/>
          <p:nvPr/>
        </p:nvSpPr>
        <p:spPr>
          <a:xfrm>
            <a:off x="5717162" y="2116907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5885999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7886315" y="3704844"/>
            <a:ext cx="3276329" cy="1653532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7886315" y="3045195"/>
            <a:ext cx="327632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8915180" y="3555384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9" name="円/楕円 4"/>
          <p:cNvSpPr/>
          <p:nvPr/>
        </p:nvSpPr>
        <p:spPr>
          <a:xfrm>
            <a:off x="9145641" y="2116907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9314479" y="2286314"/>
            <a:ext cx="420000" cy="420065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60746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con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72174" y="2265694"/>
            <a:ext cx="428515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472174" y="1606045"/>
            <a:ext cx="428515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546141" y="2116234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591896" y="1736794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760733" y="1906201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7258855" y="2265694"/>
            <a:ext cx="428515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258855" y="1606045"/>
            <a:ext cx="428515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/>
        </p:nvSpPr>
        <p:spPr>
          <a:xfrm>
            <a:off x="7332822" y="2116234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3" name="円/楕円 4"/>
          <p:cNvSpPr/>
          <p:nvPr/>
        </p:nvSpPr>
        <p:spPr>
          <a:xfrm>
            <a:off x="6378576" y="1736794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6547414" y="1906201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72174" y="4509321"/>
            <a:ext cx="428515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472174" y="3849671"/>
            <a:ext cx="428515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1546141" y="4359860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9" name="円/楕円 4"/>
          <p:cNvSpPr/>
          <p:nvPr/>
        </p:nvSpPr>
        <p:spPr>
          <a:xfrm>
            <a:off x="591896" y="3980421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760733" y="4149827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258855" y="4509321"/>
            <a:ext cx="428515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7258855" y="3849671"/>
            <a:ext cx="428515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7332822" y="4359860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4" name="円/楕円 4"/>
          <p:cNvSpPr/>
          <p:nvPr/>
        </p:nvSpPr>
        <p:spPr>
          <a:xfrm>
            <a:off x="6378576" y="3980421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6547414" y="4149827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9238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/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animBg="1"/>
      <p:bldP spid="40" grpId="0"/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con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8003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98003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371970" y="2132782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417724" y="1753342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586562" y="192274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5134613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134613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208581" y="2132782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円/楕円 4"/>
          <p:cNvSpPr/>
          <p:nvPr/>
        </p:nvSpPr>
        <p:spPr>
          <a:xfrm>
            <a:off x="4254335" y="1753342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4423173" y="192274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8993125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8993125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9067092" y="2132782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9" name="円/楕円 4"/>
          <p:cNvSpPr/>
          <p:nvPr/>
        </p:nvSpPr>
        <p:spPr>
          <a:xfrm>
            <a:off x="8112846" y="1753342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0" name="図プレースホルダー 25"/>
          <p:cNvSpPr>
            <a:spLocks noGrp="1"/>
          </p:cNvSpPr>
          <p:nvPr>
            <p:ph type="pic" sz="quarter" idx="20" hasCustomPrompt="1"/>
          </p:nvPr>
        </p:nvSpPr>
        <p:spPr>
          <a:xfrm>
            <a:off x="8281684" y="192274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298003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298003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1371970" y="4304603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円/楕円 4"/>
          <p:cNvSpPr/>
          <p:nvPr/>
        </p:nvSpPr>
        <p:spPr>
          <a:xfrm>
            <a:off x="417724" y="3925163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5" name="図プレースホルダー 25"/>
          <p:cNvSpPr>
            <a:spLocks noGrp="1"/>
          </p:cNvSpPr>
          <p:nvPr>
            <p:ph type="pic" sz="quarter" idx="23" hasCustomPrompt="1"/>
          </p:nvPr>
        </p:nvSpPr>
        <p:spPr>
          <a:xfrm>
            <a:off x="586562" y="409457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5134613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5134613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5208581" y="4304603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9" name="円/楕円 4"/>
          <p:cNvSpPr/>
          <p:nvPr/>
        </p:nvSpPr>
        <p:spPr>
          <a:xfrm>
            <a:off x="4254335" y="3925163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0" name="図プレースホルダー 25"/>
          <p:cNvSpPr>
            <a:spLocks noGrp="1"/>
          </p:cNvSpPr>
          <p:nvPr>
            <p:ph type="pic" sz="quarter" idx="26" hasCustomPrompt="1"/>
          </p:nvPr>
        </p:nvSpPr>
        <p:spPr>
          <a:xfrm>
            <a:off x="4423173" y="409457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8993125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8993125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正方形/長方形 62"/>
          <p:cNvSpPr/>
          <p:nvPr/>
        </p:nvSpPr>
        <p:spPr>
          <a:xfrm>
            <a:off x="9067092" y="4304603"/>
            <a:ext cx="1218599" cy="48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4" name="円/楕円 4"/>
          <p:cNvSpPr/>
          <p:nvPr/>
        </p:nvSpPr>
        <p:spPr>
          <a:xfrm>
            <a:off x="8112846" y="3925163"/>
            <a:ext cx="757677" cy="758880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5" name="図プレースホルダー 25"/>
          <p:cNvSpPr>
            <a:spLocks noGrp="1"/>
          </p:cNvSpPr>
          <p:nvPr>
            <p:ph type="pic" sz="quarter" idx="29" hasCustomPrompt="1"/>
          </p:nvPr>
        </p:nvSpPr>
        <p:spPr>
          <a:xfrm>
            <a:off x="8281684" y="409457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3754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50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750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50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26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36" grpId="0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0" grpId="0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 animBg="1"/>
      <p:bldP spid="60" grpId="0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animBg="1"/>
      <p:bldP spid="65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Numeric Item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8003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98003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371970" y="2132782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417724" y="1753342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5134613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134613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5208581" y="2132782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円/楕円 4"/>
          <p:cNvSpPr/>
          <p:nvPr/>
        </p:nvSpPr>
        <p:spPr>
          <a:xfrm>
            <a:off x="4254335" y="1753342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8993125" y="228224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8993125" y="162259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9067092" y="2132782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9" name="円/楕円 4"/>
          <p:cNvSpPr/>
          <p:nvPr/>
        </p:nvSpPr>
        <p:spPr>
          <a:xfrm>
            <a:off x="8112846" y="1753342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298003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1298003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1371970" y="4304603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円/楕円 4"/>
          <p:cNvSpPr/>
          <p:nvPr/>
        </p:nvSpPr>
        <p:spPr>
          <a:xfrm>
            <a:off x="417724" y="3925163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5134613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5134613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5208581" y="4304603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9" name="円/楕円 4"/>
          <p:cNvSpPr/>
          <p:nvPr/>
        </p:nvSpPr>
        <p:spPr>
          <a:xfrm>
            <a:off x="4254335" y="3925163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8993125" y="4454063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8993125" y="3794414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正方形/長方形 62"/>
          <p:cNvSpPr/>
          <p:nvPr/>
        </p:nvSpPr>
        <p:spPr>
          <a:xfrm>
            <a:off x="9067092" y="4304603"/>
            <a:ext cx="1218599" cy="48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4" name="円/楕円 4"/>
          <p:cNvSpPr/>
          <p:nvPr/>
        </p:nvSpPr>
        <p:spPr>
          <a:xfrm>
            <a:off x="8112846" y="3925163"/>
            <a:ext cx="757677" cy="758880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00098" y="1896783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01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4336708" y="1896783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02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8195220" y="1896783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03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500098" y="406860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04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336708" y="406860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05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195220" y="406860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06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701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5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25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75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75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8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3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125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25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25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95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45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/>
      <p:bldP spid="4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animBg="1"/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animBg="1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 animBg="1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animBg="1"/>
      <p:bldP spid="37" grpId="0"/>
      <p:bldP spid="38" grpId="0"/>
      <p:bldP spid="39" grpId="0"/>
      <p:bldP spid="40" grpId="0"/>
      <p:bldP spid="41" grpId="0"/>
      <p:bldP spid="42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447054" y="2482903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447054" y="1871641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2521022" y="2381831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円/楕円 4"/>
          <p:cNvSpPr/>
          <p:nvPr/>
        </p:nvSpPr>
        <p:spPr>
          <a:xfrm>
            <a:off x="1566776" y="2002391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649150" y="2145832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01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2447054" y="3831436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2447054" y="3220174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2521022" y="3730363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1" name="円/楕円 4"/>
          <p:cNvSpPr/>
          <p:nvPr/>
        </p:nvSpPr>
        <p:spPr>
          <a:xfrm>
            <a:off x="1566776" y="3350923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649150" y="349436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02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2447054" y="5179969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2447054" y="4568707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/>
        </p:nvSpPr>
        <p:spPr>
          <a:xfrm>
            <a:off x="2521022" y="507889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6" name="円/楕円 4"/>
          <p:cNvSpPr/>
          <p:nvPr/>
        </p:nvSpPr>
        <p:spPr>
          <a:xfrm>
            <a:off x="1566776" y="4699456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1649150" y="4842897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03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7093531" y="2130743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7093531" y="1519481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0" name="正方形/長方形 69"/>
          <p:cNvSpPr/>
          <p:nvPr/>
        </p:nvSpPr>
        <p:spPr>
          <a:xfrm>
            <a:off x="7167499" y="2029671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1" name="円/楕円 4"/>
          <p:cNvSpPr/>
          <p:nvPr/>
        </p:nvSpPr>
        <p:spPr>
          <a:xfrm>
            <a:off x="6213254" y="1650231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6295627" y="1793672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04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7093531" y="3386236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4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093531" y="2774974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5" name="正方形/長方形 74"/>
          <p:cNvSpPr/>
          <p:nvPr/>
        </p:nvSpPr>
        <p:spPr>
          <a:xfrm>
            <a:off x="7167499" y="3285163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6" name="円/楕円 4"/>
          <p:cNvSpPr/>
          <p:nvPr/>
        </p:nvSpPr>
        <p:spPr>
          <a:xfrm>
            <a:off x="6213254" y="2905723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6295627" y="304916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05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7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7093531" y="4643370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093531" y="4032108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80" name="正方形/長方形 79"/>
          <p:cNvSpPr/>
          <p:nvPr/>
        </p:nvSpPr>
        <p:spPr>
          <a:xfrm>
            <a:off x="7167499" y="4542297"/>
            <a:ext cx="1218599" cy="48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1" name="円/楕円 4"/>
          <p:cNvSpPr/>
          <p:nvPr/>
        </p:nvSpPr>
        <p:spPr>
          <a:xfrm>
            <a:off x="6213254" y="4162857"/>
            <a:ext cx="757677" cy="758880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6295627" y="4306298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06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35" name="テキスト プレースホルダー 12">
            <a:extLst>
              <a:ext uri="{FF2B5EF4-FFF2-40B4-BE49-F238E27FC236}">
                <a16:creationId xmlns="" xmlns:a16="http://schemas.microsoft.com/office/drawing/2014/main" id="{40557D19-D2B7-44FA-8F2B-C4FB23CB93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93531" y="5892406"/>
            <a:ext cx="3569631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12">
            <a:extLst>
              <a:ext uri="{FF2B5EF4-FFF2-40B4-BE49-F238E27FC236}">
                <a16:creationId xmlns="" xmlns:a16="http://schemas.microsoft.com/office/drawing/2014/main" id="{80CEB2DB-7B95-4264-810F-D517C82624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93531" y="5281144"/>
            <a:ext cx="35696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6" name="正方形/長方形 79">
            <a:extLst>
              <a:ext uri="{FF2B5EF4-FFF2-40B4-BE49-F238E27FC236}">
                <a16:creationId xmlns="" xmlns:a16="http://schemas.microsoft.com/office/drawing/2014/main" id="{E7ED56BF-F3B7-4AAF-8B91-3168C31D5338}"/>
              </a:ext>
            </a:extLst>
          </p:cNvPr>
          <p:cNvSpPr/>
          <p:nvPr userDrawn="1"/>
        </p:nvSpPr>
        <p:spPr>
          <a:xfrm>
            <a:off x="7167499" y="5791333"/>
            <a:ext cx="1218599" cy="480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7" name="円/楕円 4">
            <a:extLst>
              <a:ext uri="{FF2B5EF4-FFF2-40B4-BE49-F238E27FC236}">
                <a16:creationId xmlns="" xmlns:a16="http://schemas.microsoft.com/office/drawing/2014/main" id="{7FF46B7C-5D2A-40E5-BCAC-6131B012FED2}"/>
              </a:ext>
            </a:extLst>
          </p:cNvPr>
          <p:cNvSpPr/>
          <p:nvPr userDrawn="1"/>
        </p:nvSpPr>
        <p:spPr>
          <a:xfrm>
            <a:off x="6213254" y="5411893"/>
            <a:ext cx="757677" cy="758880"/>
          </a:xfrm>
          <a:prstGeom prst="rect">
            <a:avLst/>
          </a:prstGeom>
          <a:solidFill>
            <a:schemeClr val="tx2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8" name="テキスト ボックス 81">
            <a:extLst>
              <a:ext uri="{FF2B5EF4-FFF2-40B4-BE49-F238E27FC236}">
                <a16:creationId xmlns="" xmlns:a16="http://schemas.microsoft.com/office/drawing/2014/main" id="{7B0CC459-91B0-47F8-9C03-85163A2C29E0}"/>
              </a:ext>
            </a:extLst>
          </p:cNvPr>
          <p:cNvSpPr txBox="1"/>
          <p:nvPr userDrawn="1"/>
        </p:nvSpPr>
        <p:spPr>
          <a:xfrm>
            <a:off x="6295627" y="555533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07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22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25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25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75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75"/>
                            </p:stCondLst>
                            <p:childTnLst>
                              <p:par>
                                <p:cTn id="7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0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8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3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125"/>
                            </p:stCondLst>
                            <p:childTnLst>
                              <p:par>
                                <p:cTn id="10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25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25"/>
                            </p:stCondLst>
                            <p:childTnLst>
                              <p:par>
                                <p:cTn id="11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950"/>
                            </p:stCondLst>
                            <p:childTnLst>
                              <p:par>
                                <p:cTn id="1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45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3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775"/>
                            </p:stCondLst>
                            <p:childTnLst>
                              <p:par>
                                <p:cTn id="14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275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14" grpId="0" animBg="1"/>
      <p:bldP spid="37" grpId="0"/>
      <p:bldP spid="3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  <p:bldP spid="4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66" grpId="0" animBg="1"/>
      <p:bldP spid="67" grpId="0"/>
      <p:bldP spid="6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animBg="1"/>
      <p:bldP spid="71" grpId="0" animBg="1"/>
      <p:bldP spid="72" grpId="0"/>
      <p:bldP spid="7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animBg="1"/>
      <p:bldP spid="77" grpId="0"/>
      <p:bldP spid="7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  <p:bldP spid="81" grpId="0" animBg="1"/>
      <p:bldP spid="82" grpId="0"/>
      <p:bldP spid="3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円/楕円 4"/>
          <p:cNvSpPr/>
          <p:nvPr/>
        </p:nvSpPr>
        <p:spPr>
          <a:xfrm>
            <a:off x="1875680" y="2922710"/>
            <a:ext cx="219331" cy="21968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" name="円/楕円 4"/>
          <p:cNvSpPr/>
          <p:nvPr/>
        </p:nvSpPr>
        <p:spPr>
          <a:xfrm>
            <a:off x="1875680" y="3922517"/>
            <a:ext cx="219331" cy="2196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200564" y="2829076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2200564" y="3828883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15854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円/楕円 4"/>
          <p:cNvSpPr/>
          <p:nvPr/>
        </p:nvSpPr>
        <p:spPr>
          <a:xfrm>
            <a:off x="1875680" y="2454895"/>
            <a:ext cx="219331" cy="21968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" name="円/楕円 4"/>
          <p:cNvSpPr/>
          <p:nvPr/>
        </p:nvSpPr>
        <p:spPr>
          <a:xfrm>
            <a:off x="1875680" y="3454702"/>
            <a:ext cx="219331" cy="2196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200564" y="2361261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2200564" y="3361068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円/楕円 4"/>
          <p:cNvSpPr/>
          <p:nvPr/>
        </p:nvSpPr>
        <p:spPr>
          <a:xfrm>
            <a:off x="1875680" y="4454509"/>
            <a:ext cx="219331" cy="2196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2200564" y="4360875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39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円/楕円 4"/>
          <p:cNvSpPr/>
          <p:nvPr/>
        </p:nvSpPr>
        <p:spPr>
          <a:xfrm>
            <a:off x="1875680" y="1928652"/>
            <a:ext cx="219331" cy="21968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" name="円/楕円 4"/>
          <p:cNvSpPr/>
          <p:nvPr/>
        </p:nvSpPr>
        <p:spPr>
          <a:xfrm>
            <a:off x="1875680" y="2928459"/>
            <a:ext cx="219331" cy="2196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200564" y="1835018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2200564" y="2834825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円/楕円 4"/>
          <p:cNvSpPr/>
          <p:nvPr/>
        </p:nvSpPr>
        <p:spPr>
          <a:xfrm>
            <a:off x="1875680" y="3928266"/>
            <a:ext cx="219331" cy="2196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2200564" y="3834632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/>
        </p:nvSpPr>
        <p:spPr>
          <a:xfrm>
            <a:off x="1875680" y="4928073"/>
            <a:ext cx="219331" cy="2196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2200564" y="4834439"/>
            <a:ext cx="7959436" cy="817324"/>
          </a:xfrm>
        </p:spPr>
        <p:txBody>
          <a:bodyPr anchor="t">
            <a:noAutofit/>
          </a:bodyPr>
          <a:lstStyle>
            <a:lvl1pPr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6433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1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0" name="図プレースホルダー 19"/>
          <p:cNvSpPr>
            <a:spLocks noGrp="1"/>
          </p:cNvSpPr>
          <p:nvPr>
            <p:ph type="pic" sz="quarter" idx="23" hasCustomPrompt="1"/>
          </p:nvPr>
        </p:nvSpPr>
        <p:spPr>
          <a:xfrm>
            <a:off x="574335" y="1694012"/>
            <a:ext cx="5831368" cy="4519323"/>
          </a:xfrm>
          <a:custGeom>
            <a:avLst/>
            <a:gdLst>
              <a:gd name="connsiteX0" fmla="*/ 674702 w 8747052"/>
              <a:gd name="connsiteY0" fmla="*/ 5481938 h 6777938"/>
              <a:gd name="connsiteX1" fmla="*/ 1322702 w 8747052"/>
              <a:gd name="connsiteY1" fmla="*/ 5481938 h 6777938"/>
              <a:gd name="connsiteX2" fmla="*/ 1322702 w 8747052"/>
              <a:gd name="connsiteY2" fmla="*/ 6129938 h 6777938"/>
              <a:gd name="connsiteX3" fmla="*/ 674702 w 8747052"/>
              <a:gd name="connsiteY3" fmla="*/ 6129938 h 6777938"/>
              <a:gd name="connsiteX4" fmla="*/ 1322702 w 8747052"/>
              <a:gd name="connsiteY4" fmla="*/ 4833938 h 6777938"/>
              <a:gd name="connsiteX5" fmla="*/ 1970702 w 8747052"/>
              <a:gd name="connsiteY5" fmla="*/ 4833938 h 6777938"/>
              <a:gd name="connsiteX6" fmla="*/ 1970702 w 8747052"/>
              <a:gd name="connsiteY6" fmla="*/ 5481938 h 6777938"/>
              <a:gd name="connsiteX7" fmla="*/ 1322702 w 8747052"/>
              <a:gd name="connsiteY7" fmla="*/ 5481938 h 6777938"/>
              <a:gd name="connsiteX8" fmla="*/ 0 w 8747052"/>
              <a:gd name="connsiteY8" fmla="*/ 4833938 h 6777938"/>
              <a:gd name="connsiteX9" fmla="*/ 648000 w 8747052"/>
              <a:gd name="connsiteY9" fmla="*/ 4833938 h 6777938"/>
              <a:gd name="connsiteX10" fmla="*/ 648000 w 8747052"/>
              <a:gd name="connsiteY10" fmla="*/ 5481938 h 6777938"/>
              <a:gd name="connsiteX11" fmla="*/ 0 w 8747052"/>
              <a:gd name="connsiteY11" fmla="*/ 5481938 h 6777938"/>
              <a:gd name="connsiteX12" fmla="*/ 7451052 w 8747052"/>
              <a:gd name="connsiteY12" fmla="*/ 1296000 h 6777938"/>
              <a:gd name="connsiteX13" fmla="*/ 8099052 w 8747052"/>
              <a:gd name="connsiteY13" fmla="*/ 1296000 h 6777938"/>
              <a:gd name="connsiteX14" fmla="*/ 8099052 w 8747052"/>
              <a:gd name="connsiteY14" fmla="*/ 1944000 h 6777938"/>
              <a:gd name="connsiteX15" fmla="*/ 7451052 w 8747052"/>
              <a:gd name="connsiteY15" fmla="*/ 1944000 h 6777938"/>
              <a:gd name="connsiteX16" fmla="*/ 6803052 w 8747052"/>
              <a:gd name="connsiteY16" fmla="*/ 648000 h 6777938"/>
              <a:gd name="connsiteX17" fmla="*/ 7451052 w 8747052"/>
              <a:gd name="connsiteY17" fmla="*/ 648000 h 6777938"/>
              <a:gd name="connsiteX18" fmla="*/ 7451052 w 8747052"/>
              <a:gd name="connsiteY18" fmla="*/ 1296000 h 6777938"/>
              <a:gd name="connsiteX19" fmla="*/ 6803052 w 8747052"/>
              <a:gd name="connsiteY19" fmla="*/ 1296000 h 6777938"/>
              <a:gd name="connsiteX20" fmla="*/ 6803052 w 8747052"/>
              <a:gd name="connsiteY20" fmla="*/ 5481938 h 6777938"/>
              <a:gd name="connsiteX21" fmla="*/ 2618703 w 8747052"/>
              <a:gd name="connsiteY21" fmla="*/ 5481938 h 6777938"/>
              <a:gd name="connsiteX22" fmla="*/ 2618703 w 8747052"/>
              <a:gd name="connsiteY22" fmla="*/ 6129938 h 6777938"/>
              <a:gd name="connsiteX23" fmla="*/ 1970703 w 8747052"/>
              <a:gd name="connsiteY23" fmla="*/ 6129938 h 6777938"/>
              <a:gd name="connsiteX24" fmla="*/ 1970703 w 8747052"/>
              <a:gd name="connsiteY24" fmla="*/ 6777938 h 6777938"/>
              <a:gd name="connsiteX25" fmla="*/ 1322703 w 8747052"/>
              <a:gd name="connsiteY25" fmla="*/ 6777938 h 6777938"/>
              <a:gd name="connsiteX26" fmla="*/ 1322703 w 8747052"/>
              <a:gd name="connsiteY26" fmla="*/ 6129938 h 6777938"/>
              <a:gd name="connsiteX27" fmla="*/ 1970703 w 8747052"/>
              <a:gd name="connsiteY27" fmla="*/ 6129938 h 6777938"/>
              <a:gd name="connsiteX28" fmla="*/ 1970703 w 8747052"/>
              <a:gd name="connsiteY28" fmla="*/ 5481938 h 6777938"/>
              <a:gd name="connsiteX29" fmla="*/ 1970703 w 8747052"/>
              <a:gd name="connsiteY29" fmla="*/ 5481938 h 6777938"/>
              <a:gd name="connsiteX30" fmla="*/ 1970703 w 8747052"/>
              <a:gd name="connsiteY30" fmla="*/ 648001 h 6777938"/>
              <a:gd name="connsiteX31" fmla="*/ 6803052 w 8747052"/>
              <a:gd name="connsiteY31" fmla="*/ 648001 h 6777938"/>
              <a:gd name="connsiteX32" fmla="*/ 8099052 w 8747052"/>
              <a:gd name="connsiteY32" fmla="*/ 648000 h 6777938"/>
              <a:gd name="connsiteX33" fmla="*/ 8747052 w 8747052"/>
              <a:gd name="connsiteY33" fmla="*/ 648000 h 6777938"/>
              <a:gd name="connsiteX34" fmla="*/ 8747052 w 8747052"/>
              <a:gd name="connsiteY34" fmla="*/ 1296000 h 6777938"/>
              <a:gd name="connsiteX35" fmla="*/ 8099052 w 8747052"/>
              <a:gd name="connsiteY35" fmla="*/ 1296000 h 6777938"/>
              <a:gd name="connsiteX36" fmla="*/ 7451052 w 8747052"/>
              <a:gd name="connsiteY36" fmla="*/ 0 h 6777938"/>
              <a:gd name="connsiteX37" fmla="*/ 8099052 w 8747052"/>
              <a:gd name="connsiteY37" fmla="*/ 0 h 6777938"/>
              <a:gd name="connsiteX38" fmla="*/ 8099052 w 8747052"/>
              <a:gd name="connsiteY38" fmla="*/ 648000 h 6777938"/>
              <a:gd name="connsiteX39" fmla="*/ 7451052 w 8747052"/>
              <a:gd name="connsiteY39" fmla="*/ 648000 h 6777938"/>
              <a:gd name="connsiteX40" fmla="*/ 6155052 w 8747052"/>
              <a:gd name="connsiteY40" fmla="*/ 0 h 6777938"/>
              <a:gd name="connsiteX41" fmla="*/ 6803052 w 8747052"/>
              <a:gd name="connsiteY41" fmla="*/ 0 h 6777938"/>
              <a:gd name="connsiteX42" fmla="*/ 6803052 w 8747052"/>
              <a:gd name="connsiteY42" fmla="*/ 648000 h 6777938"/>
              <a:gd name="connsiteX43" fmla="*/ 6155052 w 8747052"/>
              <a:gd name="connsiteY43" fmla="*/ 648000 h 677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747052" h="6777938">
                <a:moveTo>
                  <a:pt x="674702" y="5481938"/>
                </a:moveTo>
                <a:lnTo>
                  <a:pt x="1322702" y="5481938"/>
                </a:lnTo>
                <a:lnTo>
                  <a:pt x="1322702" y="6129938"/>
                </a:lnTo>
                <a:lnTo>
                  <a:pt x="674702" y="6129938"/>
                </a:lnTo>
                <a:close/>
                <a:moveTo>
                  <a:pt x="1322702" y="4833938"/>
                </a:moveTo>
                <a:lnTo>
                  <a:pt x="1970702" y="4833938"/>
                </a:lnTo>
                <a:lnTo>
                  <a:pt x="1970702" y="5481938"/>
                </a:lnTo>
                <a:lnTo>
                  <a:pt x="1322702" y="5481938"/>
                </a:lnTo>
                <a:close/>
                <a:moveTo>
                  <a:pt x="0" y="4833938"/>
                </a:moveTo>
                <a:lnTo>
                  <a:pt x="648000" y="4833938"/>
                </a:lnTo>
                <a:lnTo>
                  <a:pt x="648000" y="5481938"/>
                </a:lnTo>
                <a:lnTo>
                  <a:pt x="0" y="5481938"/>
                </a:lnTo>
                <a:close/>
                <a:moveTo>
                  <a:pt x="7451052" y="1296000"/>
                </a:moveTo>
                <a:lnTo>
                  <a:pt x="8099052" y="1296000"/>
                </a:lnTo>
                <a:lnTo>
                  <a:pt x="8099052" y="1944000"/>
                </a:lnTo>
                <a:lnTo>
                  <a:pt x="7451052" y="1944000"/>
                </a:lnTo>
                <a:close/>
                <a:moveTo>
                  <a:pt x="6803052" y="648000"/>
                </a:moveTo>
                <a:lnTo>
                  <a:pt x="7451052" y="648000"/>
                </a:lnTo>
                <a:lnTo>
                  <a:pt x="7451052" y="1296000"/>
                </a:lnTo>
                <a:lnTo>
                  <a:pt x="6803052" y="1296000"/>
                </a:lnTo>
                <a:lnTo>
                  <a:pt x="6803052" y="5481938"/>
                </a:lnTo>
                <a:lnTo>
                  <a:pt x="2618703" y="5481938"/>
                </a:lnTo>
                <a:lnTo>
                  <a:pt x="2618703" y="6129938"/>
                </a:lnTo>
                <a:lnTo>
                  <a:pt x="1970703" y="6129938"/>
                </a:lnTo>
                <a:lnTo>
                  <a:pt x="1970703" y="6777938"/>
                </a:lnTo>
                <a:lnTo>
                  <a:pt x="1322703" y="6777938"/>
                </a:lnTo>
                <a:lnTo>
                  <a:pt x="1322703" y="6129938"/>
                </a:lnTo>
                <a:lnTo>
                  <a:pt x="1970703" y="6129938"/>
                </a:lnTo>
                <a:lnTo>
                  <a:pt x="1970703" y="5481938"/>
                </a:lnTo>
                <a:lnTo>
                  <a:pt x="1970703" y="5481938"/>
                </a:lnTo>
                <a:lnTo>
                  <a:pt x="1970703" y="648001"/>
                </a:lnTo>
                <a:lnTo>
                  <a:pt x="6803052" y="648001"/>
                </a:lnTo>
                <a:close/>
                <a:moveTo>
                  <a:pt x="8099052" y="648000"/>
                </a:moveTo>
                <a:lnTo>
                  <a:pt x="8747052" y="648000"/>
                </a:lnTo>
                <a:lnTo>
                  <a:pt x="8747052" y="1296000"/>
                </a:lnTo>
                <a:lnTo>
                  <a:pt x="8099052" y="1296000"/>
                </a:lnTo>
                <a:close/>
                <a:moveTo>
                  <a:pt x="7451052" y="0"/>
                </a:moveTo>
                <a:lnTo>
                  <a:pt x="8099052" y="0"/>
                </a:lnTo>
                <a:lnTo>
                  <a:pt x="8099052" y="648000"/>
                </a:lnTo>
                <a:lnTo>
                  <a:pt x="7451052" y="648000"/>
                </a:lnTo>
                <a:close/>
                <a:moveTo>
                  <a:pt x="6155052" y="0"/>
                </a:moveTo>
                <a:lnTo>
                  <a:pt x="6803052" y="0"/>
                </a:lnTo>
                <a:lnTo>
                  <a:pt x="6803052" y="648000"/>
                </a:lnTo>
                <a:lnTo>
                  <a:pt x="6155052" y="6480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5484141" y="3853476"/>
            <a:ext cx="6030081" cy="151945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5484141" y="3106729"/>
            <a:ext cx="603008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5558109" y="3665306"/>
            <a:ext cx="806280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280136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5484141" y="3853476"/>
            <a:ext cx="6030081" cy="151945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5484141" y="3106729"/>
            <a:ext cx="603008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5558109" y="3665306"/>
            <a:ext cx="806280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5" name="図プレースホルダー 1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114876"/>
            <a:ext cx="6214912" cy="3258053"/>
          </a:xfrm>
          <a:custGeom>
            <a:avLst/>
            <a:gdLst>
              <a:gd name="connsiteX0" fmla="*/ 8026368 w 9322368"/>
              <a:gd name="connsiteY0" fmla="*/ 648000 h 4886325"/>
              <a:gd name="connsiteX1" fmla="*/ 8674368 w 9322368"/>
              <a:gd name="connsiteY1" fmla="*/ 648000 h 4886325"/>
              <a:gd name="connsiteX2" fmla="*/ 8674368 w 9322368"/>
              <a:gd name="connsiteY2" fmla="*/ 1296000 h 4886325"/>
              <a:gd name="connsiteX3" fmla="*/ 8026368 w 9322368"/>
              <a:gd name="connsiteY3" fmla="*/ 1296000 h 4886325"/>
              <a:gd name="connsiteX4" fmla="*/ 8674368 w 9322368"/>
              <a:gd name="connsiteY4" fmla="*/ 0 h 4886325"/>
              <a:gd name="connsiteX5" fmla="*/ 9322368 w 9322368"/>
              <a:gd name="connsiteY5" fmla="*/ 0 h 4886325"/>
              <a:gd name="connsiteX6" fmla="*/ 9322368 w 9322368"/>
              <a:gd name="connsiteY6" fmla="*/ 648000 h 4886325"/>
              <a:gd name="connsiteX7" fmla="*/ 8674368 w 9322368"/>
              <a:gd name="connsiteY7" fmla="*/ 648000 h 4886325"/>
              <a:gd name="connsiteX8" fmla="*/ 0 w 9322368"/>
              <a:gd name="connsiteY8" fmla="*/ 0 h 4886325"/>
              <a:gd name="connsiteX9" fmla="*/ 7378368 w 9322368"/>
              <a:gd name="connsiteY9" fmla="*/ 0 h 4886325"/>
              <a:gd name="connsiteX10" fmla="*/ 8026368 w 9322368"/>
              <a:gd name="connsiteY10" fmla="*/ 0 h 4886325"/>
              <a:gd name="connsiteX11" fmla="*/ 8026368 w 9322368"/>
              <a:gd name="connsiteY11" fmla="*/ 648000 h 4886325"/>
              <a:gd name="connsiteX12" fmla="*/ 7378368 w 9322368"/>
              <a:gd name="connsiteY12" fmla="*/ 648000 h 4886325"/>
              <a:gd name="connsiteX13" fmla="*/ 7378368 w 9322368"/>
              <a:gd name="connsiteY13" fmla="*/ 1296000 h 4886325"/>
              <a:gd name="connsiteX14" fmla="*/ 8026368 w 9322368"/>
              <a:gd name="connsiteY14" fmla="*/ 1296000 h 4886325"/>
              <a:gd name="connsiteX15" fmla="*/ 8026368 w 9322368"/>
              <a:gd name="connsiteY15" fmla="*/ 1944000 h 4886325"/>
              <a:gd name="connsiteX16" fmla="*/ 7378368 w 9322368"/>
              <a:gd name="connsiteY16" fmla="*/ 1944000 h 4886325"/>
              <a:gd name="connsiteX17" fmla="*/ 7378368 w 9322368"/>
              <a:gd name="connsiteY17" fmla="*/ 4886325 h 4886325"/>
              <a:gd name="connsiteX18" fmla="*/ 0 w 9322368"/>
              <a:gd name="connsiteY18" fmla="*/ 4886325 h 488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322368" h="4886325">
                <a:moveTo>
                  <a:pt x="8026368" y="648000"/>
                </a:moveTo>
                <a:lnTo>
                  <a:pt x="8674368" y="648000"/>
                </a:lnTo>
                <a:lnTo>
                  <a:pt x="8674368" y="1296000"/>
                </a:lnTo>
                <a:lnTo>
                  <a:pt x="8026368" y="1296000"/>
                </a:lnTo>
                <a:close/>
                <a:moveTo>
                  <a:pt x="8674368" y="0"/>
                </a:moveTo>
                <a:lnTo>
                  <a:pt x="9322368" y="0"/>
                </a:lnTo>
                <a:lnTo>
                  <a:pt x="9322368" y="648000"/>
                </a:lnTo>
                <a:lnTo>
                  <a:pt x="8674368" y="648000"/>
                </a:lnTo>
                <a:close/>
                <a:moveTo>
                  <a:pt x="0" y="0"/>
                </a:moveTo>
                <a:lnTo>
                  <a:pt x="7378368" y="0"/>
                </a:lnTo>
                <a:lnTo>
                  <a:pt x="8026368" y="0"/>
                </a:lnTo>
                <a:lnTo>
                  <a:pt x="8026368" y="648000"/>
                </a:lnTo>
                <a:lnTo>
                  <a:pt x="7378368" y="648000"/>
                </a:lnTo>
                <a:lnTo>
                  <a:pt x="7378368" y="1296000"/>
                </a:lnTo>
                <a:lnTo>
                  <a:pt x="8026368" y="1296000"/>
                </a:lnTo>
                <a:lnTo>
                  <a:pt x="8026368" y="1944000"/>
                </a:lnTo>
                <a:lnTo>
                  <a:pt x="7378368" y="1944000"/>
                </a:lnTo>
                <a:lnTo>
                  <a:pt x="7378368" y="4886325"/>
                </a:lnTo>
                <a:lnTo>
                  <a:pt x="0" y="488632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08527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15" grpId="0" animBg="1"/>
      <p:bldP spid="15" grpId="1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 &amp; 3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0" name="図プレースホルダー 19"/>
          <p:cNvSpPr>
            <a:spLocks noGrp="1"/>
          </p:cNvSpPr>
          <p:nvPr>
            <p:ph type="pic" sz="quarter" idx="23" hasCustomPrompt="1"/>
          </p:nvPr>
        </p:nvSpPr>
        <p:spPr>
          <a:xfrm>
            <a:off x="574335" y="1694012"/>
            <a:ext cx="5831368" cy="4519323"/>
          </a:xfrm>
          <a:custGeom>
            <a:avLst/>
            <a:gdLst>
              <a:gd name="connsiteX0" fmla="*/ 674702 w 8747052"/>
              <a:gd name="connsiteY0" fmla="*/ 5481938 h 6777938"/>
              <a:gd name="connsiteX1" fmla="*/ 1322702 w 8747052"/>
              <a:gd name="connsiteY1" fmla="*/ 5481938 h 6777938"/>
              <a:gd name="connsiteX2" fmla="*/ 1322702 w 8747052"/>
              <a:gd name="connsiteY2" fmla="*/ 6129938 h 6777938"/>
              <a:gd name="connsiteX3" fmla="*/ 674702 w 8747052"/>
              <a:gd name="connsiteY3" fmla="*/ 6129938 h 6777938"/>
              <a:gd name="connsiteX4" fmla="*/ 1322702 w 8747052"/>
              <a:gd name="connsiteY4" fmla="*/ 4833938 h 6777938"/>
              <a:gd name="connsiteX5" fmla="*/ 1970702 w 8747052"/>
              <a:gd name="connsiteY5" fmla="*/ 4833938 h 6777938"/>
              <a:gd name="connsiteX6" fmla="*/ 1970702 w 8747052"/>
              <a:gd name="connsiteY6" fmla="*/ 5481938 h 6777938"/>
              <a:gd name="connsiteX7" fmla="*/ 1322702 w 8747052"/>
              <a:gd name="connsiteY7" fmla="*/ 5481938 h 6777938"/>
              <a:gd name="connsiteX8" fmla="*/ 0 w 8747052"/>
              <a:gd name="connsiteY8" fmla="*/ 4833938 h 6777938"/>
              <a:gd name="connsiteX9" fmla="*/ 648000 w 8747052"/>
              <a:gd name="connsiteY9" fmla="*/ 4833938 h 6777938"/>
              <a:gd name="connsiteX10" fmla="*/ 648000 w 8747052"/>
              <a:gd name="connsiteY10" fmla="*/ 5481938 h 6777938"/>
              <a:gd name="connsiteX11" fmla="*/ 0 w 8747052"/>
              <a:gd name="connsiteY11" fmla="*/ 5481938 h 6777938"/>
              <a:gd name="connsiteX12" fmla="*/ 7451052 w 8747052"/>
              <a:gd name="connsiteY12" fmla="*/ 1296000 h 6777938"/>
              <a:gd name="connsiteX13" fmla="*/ 8099052 w 8747052"/>
              <a:gd name="connsiteY13" fmla="*/ 1296000 h 6777938"/>
              <a:gd name="connsiteX14" fmla="*/ 8099052 w 8747052"/>
              <a:gd name="connsiteY14" fmla="*/ 1944000 h 6777938"/>
              <a:gd name="connsiteX15" fmla="*/ 7451052 w 8747052"/>
              <a:gd name="connsiteY15" fmla="*/ 1944000 h 6777938"/>
              <a:gd name="connsiteX16" fmla="*/ 6803052 w 8747052"/>
              <a:gd name="connsiteY16" fmla="*/ 648000 h 6777938"/>
              <a:gd name="connsiteX17" fmla="*/ 7451052 w 8747052"/>
              <a:gd name="connsiteY17" fmla="*/ 648000 h 6777938"/>
              <a:gd name="connsiteX18" fmla="*/ 7451052 w 8747052"/>
              <a:gd name="connsiteY18" fmla="*/ 1296000 h 6777938"/>
              <a:gd name="connsiteX19" fmla="*/ 6803052 w 8747052"/>
              <a:gd name="connsiteY19" fmla="*/ 1296000 h 6777938"/>
              <a:gd name="connsiteX20" fmla="*/ 6803052 w 8747052"/>
              <a:gd name="connsiteY20" fmla="*/ 5481938 h 6777938"/>
              <a:gd name="connsiteX21" fmla="*/ 2618703 w 8747052"/>
              <a:gd name="connsiteY21" fmla="*/ 5481938 h 6777938"/>
              <a:gd name="connsiteX22" fmla="*/ 2618703 w 8747052"/>
              <a:gd name="connsiteY22" fmla="*/ 6129938 h 6777938"/>
              <a:gd name="connsiteX23" fmla="*/ 1970703 w 8747052"/>
              <a:gd name="connsiteY23" fmla="*/ 6129938 h 6777938"/>
              <a:gd name="connsiteX24" fmla="*/ 1970703 w 8747052"/>
              <a:gd name="connsiteY24" fmla="*/ 6777938 h 6777938"/>
              <a:gd name="connsiteX25" fmla="*/ 1322703 w 8747052"/>
              <a:gd name="connsiteY25" fmla="*/ 6777938 h 6777938"/>
              <a:gd name="connsiteX26" fmla="*/ 1322703 w 8747052"/>
              <a:gd name="connsiteY26" fmla="*/ 6129938 h 6777938"/>
              <a:gd name="connsiteX27" fmla="*/ 1970703 w 8747052"/>
              <a:gd name="connsiteY27" fmla="*/ 6129938 h 6777938"/>
              <a:gd name="connsiteX28" fmla="*/ 1970703 w 8747052"/>
              <a:gd name="connsiteY28" fmla="*/ 5481938 h 6777938"/>
              <a:gd name="connsiteX29" fmla="*/ 1970703 w 8747052"/>
              <a:gd name="connsiteY29" fmla="*/ 5481938 h 6777938"/>
              <a:gd name="connsiteX30" fmla="*/ 1970703 w 8747052"/>
              <a:gd name="connsiteY30" fmla="*/ 648001 h 6777938"/>
              <a:gd name="connsiteX31" fmla="*/ 6803052 w 8747052"/>
              <a:gd name="connsiteY31" fmla="*/ 648001 h 6777938"/>
              <a:gd name="connsiteX32" fmla="*/ 8099052 w 8747052"/>
              <a:gd name="connsiteY32" fmla="*/ 648000 h 6777938"/>
              <a:gd name="connsiteX33" fmla="*/ 8747052 w 8747052"/>
              <a:gd name="connsiteY33" fmla="*/ 648000 h 6777938"/>
              <a:gd name="connsiteX34" fmla="*/ 8747052 w 8747052"/>
              <a:gd name="connsiteY34" fmla="*/ 1296000 h 6777938"/>
              <a:gd name="connsiteX35" fmla="*/ 8099052 w 8747052"/>
              <a:gd name="connsiteY35" fmla="*/ 1296000 h 6777938"/>
              <a:gd name="connsiteX36" fmla="*/ 7451052 w 8747052"/>
              <a:gd name="connsiteY36" fmla="*/ 0 h 6777938"/>
              <a:gd name="connsiteX37" fmla="*/ 8099052 w 8747052"/>
              <a:gd name="connsiteY37" fmla="*/ 0 h 6777938"/>
              <a:gd name="connsiteX38" fmla="*/ 8099052 w 8747052"/>
              <a:gd name="connsiteY38" fmla="*/ 648000 h 6777938"/>
              <a:gd name="connsiteX39" fmla="*/ 7451052 w 8747052"/>
              <a:gd name="connsiteY39" fmla="*/ 648000 h 6777938"/>
              <a:gd name="connsiteX40" fmla="*/ 6155052 w 8747052"/>
              <a:gd name="connsiteY40" fmla="*/ 0 h 6777938"/>
              <a:gd name="connsiteX41" fmla="*/ 6803052 w 8747052"/>
              <a:gd name="connsiteY41" fmla="*/ 0 h 6777938"/>
              <a:gd name="connsiteX42" fmla="*/ 6803052 w 8747052"/>
              <a:gd name="connsiteY42" fmla="*/ 648000 h 6777938"/>
              <a:gd name="connsiteX43" fmla="*/ 6155052 w 8747052"/>
              <a:gd name="connsiteY43" fmla="*/ 648000 h 677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8747052" h="6777938">
                <a:moveTo>
                  <a:pt x="674702" y="5481938"/>
                </a:moveTo>
                <a:lnTo>
                  <a:pt x="1322702" y="5481938"/>
                </a:lnTo>
                <a:lnTo>
                  <a:pt x="1322702" y="6129938"/>
                </a:lnTo>
                <a:lnTo>
                  <a:pt x="674702" y="6129938"/>
                </a:lnTo>
                <a:close/>
                <a:moveTo>
                  <a:pt x="1322702" y="4833938"/>
                </a:moveTo>
                <a:lnTo>
                  <a:pt x="1970702" y="4833938"/>
                </a:lnTo>
                <a:lnTo>
                  <a:pt x="1970702" y="5481938"/>
                </a:lnTo>
                <a:lnTo>
                  <a:pt x="1322702" y="5481938"/>
                </a:lnTo>
                <a:close/>
                <a:moveTo>
                  <a:pt x="0" y="4833938"/>
                </a:moveTo>
                <a:lnTo>
                  <a:pt x="648000" y="4833938"/>
                </a:lnTo>
                <a:lnTo>
                  <a:pt x="648000" y="5481938"/>
                </a:lnTo>
                <a:lnTo>
                  <a:pt x="0" y="5481938"/>
                </a:lnTo>
                <a:close/>
                <a:moveTo>
                  <a:pt x="7451052" y="1296000"/>
                </a:moveTo>
                <a:lnTo>
                  <a:pt x="8099052" y="1296000"/>
                </a:lnTo>
                <a:lnTo>
                  <a:pt x="8099052" y="1944000"/>
                </a:lnTo>
                <a:lnTo>
                  <a:pt x="7451052" y="1944000"/>
                </a:lnTo>
                <a:close/>
                <a:moveTo>
                  <a:pt x="6803052" y="648000"/>
                </a:moveTo>
                <a:lnTo>
                  <a:pt x="7451052" y="648000"/>
                </a:lnTo>
                <a:lnTo>
                  <a:pt x="7451052" y="1296000"/>
                </a:lnTo>
                <a:lnTo>
                  <a:pt x="6803052" y="1296000"/>
                </a:lnTo>
                <a:lnTo>
                  <a:pt x="6803052" y="5481938"/>
                </a:lnTo>
                <a:lnTo>
                  <a:pt x="2618703" y="5481938"/>
                </a:lnTo>
                <a:lnTo>
                  <a:pt x="2618703" y="6129938"/>
                </a:lnTo>
                <a:lnTo>
                  <a:pt x="1970703" y="6129938"/>
                </a:lnTo>
                <a:lnTo>
                  <a:pt x="1970703" y="6777938"/>
                </a:lnTo>
                <a:lnTo>
                  <a:pt x="1322703" y="6777938"/>
                </a:lnTo>
                <a:lnTo>
                  <a:pt x="1322703" y="6129938"/>
                </a:lnTo>
                <a:lnTo>
                  <a:pt x="1970703" y="6129938"/>
                </a:lnTo>
                <a:lnTo>
                  <a:pt x="1970703" y="5481938"/>
                </a:lnTo>
                <a:lnTo>
                  <a:pt x="1970703" y="5481938"/>
                </a:lnTo>
                <a:lnTo>
                  <a:pt x="1970703" y="648001"/>
                </a:lnTo>
                <a:lnTo>
                  <a:pt x="6803052" y="648001"/>
                </a:lnTo>
                <a:close/>
                <a:moveTo>
                  <a:pt x="8099052" y="648000"/>
                </a:moveTo>
                <a:lnTo>
                  <a:pt x="8747052" y="648000"/>
                </a:lnTo>
                <a:lnTo>
                  <a:pt x="8747052" y="1296000"/>
                </a:lnTo>
                <a:lnTo>
                  <a:pt x="8099052" y="1296000"/>
                </a:lnTo>
                <a:close/>
                <a:moveTo>
                  <a:pt x="7451052" y="0"/>
                </a:moveTo>
                <a:lnTo>
                  <a:pt x="8099052" y="0"/>
                </a:lnTo>
                <a:lnTo>
                  <a:pt x="8099052" y="648000"/>
                </a:lnTo>
                <a:lnTo>
                  <a:pt x="7451052" y="648000"/>
                </a:lnTo>
                <a:close/>
                <a:moveTo>
                  <a:pt x="6155052" y="0"/>
                </a:moveTo>
                <a:lnTo>
                  <a:pt x="6803052" y="0"/>
                </a:lnTo>
                <a:lnTo>
                  <a:pt x="6803052" y="648000"/>
                </a:lnTo>
                <a:lnTo>
                  <a:pt x="6155052" y="648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9" name="円/楕円 4"/>
          <p:cNvSpPr/>
          <p:nvPr/>
        </p:nvSpPr>
        <p:spPr>
          <a:xfrm>
            <a:off x="5546594" y="3451507"/>
            <a:ext cx="291765" cy="292228"/>
          </a:xfrm>
          <a:prstGeom prst="rect">
            <a:avLst/>
          </a:prstGeom>
          <a:solidFill>
            <a:schemeClr val="accent1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0" name="円/楕円 4"/>
          <p:cNvSpPr/>
          <p:nvPr/>
        </p:nvSpPr>
        <p:spPr>
          <a:xfrm>
            <a:off x="5546594" y="4098985"/>
            <a:ext cx="291765" cy="292228"/>
          </a:xfrm>
          <a:prstGeom prst="rect">
            <a:avLst/>
          </a:prstGeom>
          <a:solidFill>
            <a:schemeClr val="accent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1" name="円/楕円 4"/>
          <p:cNvSpPr/>
          <p:nvPr/>
        </p:nvSpPr>
        <p:spPr>
          <a:xfrm>
            <a:off x="5540110" y="4746463"/>
            <a:ext cx="291765" cy="292228"/>
          </a:xfrm>
          <a:prstGeom prst="rect">
            <a:avLst/>
          </a:prstGeom>
          <a:solidFill>
            <a:schemeClr val="accent3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5933320" y="3348572"/>
            <a:ext cx="5952837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5933320" y="3996050"/>
            <a:ext cx="5952837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5933320" y="4643528"/>
            <a:ext cx="5952837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3207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779906" y="1633901"/>
            <a:ext cx="2252377" cy="2251689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8" name="円/楕円 4"/>
          <p:cNvSpPr/>
          <p:nvPr/>
        </p:nvSpPr>
        <p:spPr>
          <a:xfrm>
            <a:off x="756722" y="4203885"/>
            <a:ext cx="478367" cy="479127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9" name="図プレースホルダー 25"/>
          <p:cNvSpPr>
            <a:spLocks noGrp="1"/>
          </p:cNvSpPr>
          <p:nvPr>
            <p:ph type="pic" sz="quarter" idx="44" hasCustomPrompt="1"/>
          </p:nvPr>
        </p:nvSpPr>
        <p:spPr>
          <a:xfrm>
            <a:off x="818005" y="4265520"/>
            <a:ext cx="355801" cy="355856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6372" y="4246092"/>
            <a:ext cx="1735910" cy="375285"/>
          </a:xfrm>
        </p:spPr>
        <p:txBody>
          <a:bodyPr anchor="ctr">
            <a:normAutofit/>
          </a:bodyPr>
          <a:lstStyle>
            <a:lvl1pPr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円/楕円 4"/>
          <p:cNvSpPr/>
          <p:nvPr/>
        </p:nvSpPr>
        <p:spPr>
          <a:xfrm>
            <a:off x="756722" y="4809305"/>
            <a:ext cx="478367" cy="479127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図プレースホルダー 25"/>
          <p:cNvSpPr>
            <a:spLocks noGrp="1"/>
          </p:cNvSpPr>
          <p:nvPr>
            <p:ph type="pic" sz="quarter" idx="45" hasCustomPrompt="1"/>
          </p:nvPr>
        </p:nvSpPr>
        <p:spPr>
          <a:xfrm>
            <a:off x="818005" y="4870940"/>
            <a:ext cx="355801" cy="355856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46" hasCustomPrompt="1"/>
          </p:nvPr>
        </p:nvSpPr>
        <p:spPr>
          <a:xfrm>
            <a:off x="1296372" y="4851512"/>
            <a:ext cx="1735910" cy="375285"/>
          </a:xfrm>
        </p:spPr>
        <p:txBody>
          <a:bodyPr anchor="ctr">
            <a:normAutofit/>
          </a:bodyPr>
          <a:lstStyle>
            <a:lvl1pPr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円/楕円 4"/>
          <p:cNvSpPr/>
          <p:nvPr/>
        </p:nvSpPr>
        <p:spPr>
          <a:xfrm>
            <a:off x="756722" y="5434156"/>
            <a:ext cx="478367" cy="479127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1" name="図プレースホルダー 25"/>
          <p:cNvSpPr>
            <a:spLocks noGrp="1"/>
          </p:cNvSpPr>
          <p:nvPr>
            <p:ph type="pic" sz="quarter" idx="47" hasCustomPrompt="1"/>
          </p:nvPr>
        </p:nvSpPr>
        <p:spPr>
          <a:xfrm>
            <a:off x="818005" y="5495791"/>
            <a:ext cx="355801" cy="355856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1296372" y="5476362"/>
            <a:ext cx="1735910" cy="375285"/>
          </a:xfrm>
        </p:spPr>
        <p:txBody>
          <a:bodyPr anchor="ctr">
            <a:normAutofit/>
          </a:bodyPr>
          <a:lstStyle>
            <a:lvl1pPr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3282807" y="2431982"/>
            <a:ext cx="3854593" cy="1259532"/>
          </a:xfr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82807" y="1511721"/>
            <a:ext cx="385459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3356775" y="2310705"/>
            <a:ext cx="806280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3282807" y="1892582"/>
            <a:ext cx="3854593" cy="407055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accent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37" name="直線コネクタ 36"/>
          <p:cNvCxnSpPr/>
          <p:nvPr/>
        </p:nvCxnSpPr>
        <p:spPr>
          <a:xfrm>
            <a:off x="7493052" y="1744848"/>
            <a:ext cx="1" cy="51374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>
            <a:stCxn id="39" idx="4"/>
            <a:endCxn id="44" idx="0"/>
          </p:cNvCxnSpPr>
          <p:nvPr/>
        </p:nvCxnSpPr>
        <p:spPr>
          <a:xfrm>
            <a:off x="7493052" y="2515561"/>
            <a:ext cx="0" cy="72733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stCxn id="44" idx="4"/>
            <a:endCxn id="46" idx="0"/>
          </p:cNvCxnSpPr>
          <p:nvPr/>
        </p:nvCxnSpPr>
        <p:spPr>
          <a:xfrm>
            <a:off x="7493052" y="3499862"/>
            <a:ext cx="0" cy="72733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>
            <a:stCxn id="46" idx="4"/>
          </p:cNvCxnSpPr>
          <p:nvPr/>
        </p:nvCxnSpPr>
        <p:spPr>
          <a:xfrm flipH="1">
            <a:off x="7493052" y="4484163"/>
            <a:ext cx="1" cy="727329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涙形 37"/>
          <p:cNvSpPr/>
          <p:nvPr/>
        </p:nvSpPr>
        <p:spPr>
          <a:xfrm rot="8100000">
            <a:off x="7353992" y="1569329"/>
            <a:ext cx="278119" cy="278162"/>
          </a:xfrm>
          <a:prstGeom prst="teardrop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9" name="楕円 38"/>
          <p:cNvSpPr/>
          <p:nvPr/>
        </p:nvSpPr>
        <p:spPr>
          <a:xfrm>
            <a:off x="7364587" y="2258591"/>
            <a:ext cx="256931" cy="256971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4" name="楕円 43"/>
          <p:cNvSpPr/>
          <p:nvPr/>
        </p:nvSpPr>
        <p:spPr>
          <a:xfrm>
            <a:off x="7364587" y="3242891"/>
            <a:ext cx="256931" cy="25697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6" name="楕円 45"/>
          <p:cNvSpPr/>
          <p:nvPr/>
        </p:nvSpPr>
        <p:spPr>
          <a:xfrm>
            <a:off x="7364587" y="4227192"/>
            <a:ext cx="256931" cy="25697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8" name="楕円 47"/>
          <p:cNvSpPr/>
          <p:nvPr/>
        </p:nvSpPr>
        <p:spPr>
          <a:xfrm>
            <a:off x="7364587" y="5211492"/>
            <a:ext cx="256931" cy="256971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51" hasCustomPrompt="1"/>
          </p:nvPr>
        </p:nvSpPr>
        <p:spPr>
          <a:xfrm>
            <a:off x="7689712" y="1545916"/>
            <a:ext cx="3756391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7689711" y="2224629"/>
            <a:ext cx="3756391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53" hasCustomPrompt="1"/>
          </p:nvPr>
        </p:nvSpPr>
        <p:spPr>
          <a:xfrm>
            <a:off x="7689712" y="2549522"/>
            <a:ext cx="3756391" cy="582933"/>
          </a:xfrm>
        </p:spPr>
        <p:txBody>
          <a:bodyPr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54" hasCustomPrompt="1"/>
          </p:nvPr>
        </p:nvSpPr>
        <p:spPr>
          <a:xfrm>
            <a:off x="7689711" y="3196192"/>
            <a:ext cx="3756391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55" hasCustomPrompt="1"/>
          </p:nvPr>
        </p:nvSpPr>
        <p:spPr>
          <a:xfrm>
            <a:off x="7689712" y="3521086"/>
            <a:ext cx="3756391" cy="582933"/>
          </a:xfrm>
        </p:spPr>
        <p:txBody>
          <a:bodyPr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56" hasCustomPrompt="1"/>
          </p:nvPr>
        </p:nvSpPr>
        <p:spPr>
          <a:xfrm>
            <a:off x="7689711" y="4167756"/>
            <a:ext cx="3756391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>
            <p:ph type="body" sz="quarter" idx="57" hasCustomPrompt="1"/>
          </p:nvPr>
        </p:nvSpPr>
        <p:spPr>
          <a:xfrm>
            <a:off x="7689711" y="4492649"/>
            <a:ext cx="3756391" cy="582933"/>
          </a:xfrm>
        </p:spPr>
        <p:txBody>
          <a:bodyPr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58" hasCustomPrompt="1"/>
          </p:nvPr>
        </p:nvSpPr>
        <p:spPr>
          <a:xfrm>
            <a:off x="7689710" y="5143569"/>
            <a:ext cx="3756391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59" hasCustomPrompt="1"/>
          </p:nvPr>
        </p:nvSpPr>
        <p:spPr>
          <a:xfrm>
            <a:off x="7689711" y="5468463"/>
            <a:ext cx="3756391" cy="582933"/>
          </a:xfrm>
        </p:spPr>
        <p:txBody>
          <a:bodyPr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6" name="テキスト プレースホルダー 12"/>
          <p:cNvSpPr>
            <a:spLocks noGrp="1"/>
          </p:cNvSpPr>
          <p:nvPr>
            <p:ph type="body" sz="quarter" idx="60" hasCustomPrompt="1"/>
          </p:nvPr>
        </p:nvSpPr>
        <p:spPr>
          <a:xfrm>
            <a:off x="3282807" y="3812974"/>
            <a:ext cx="3851399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7" name="テキスト プレースホルダー 12"/>
          <p:cNvSpPr>
            <a:spLocks noGrp="1"/>
          </p:cNvSpPr>
          <p:nvPr>
            <p:ph type="body" sz="quarter" idx="61" hasCustomPrompt="1"/>
          </p:nvPr>
        </p:nvSpPr>
        <p:spPr>
          <a:xfrm>
            <a:off x="3282807" y="4137867"/>
            <a:ext cx="3851399" cy="762408"/>
          </a:xfrm>
        </p:spPr>
        <p:txBody>
          <a:bodyPr numCol="2"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62" hasCustomPrompt="1"/>
          </p:nvPr>
        </p:nvSpPr>
        <p:spPr>
          <a:xfrm>
            <a:off x="3282807" y="4984115"/>
            <a:ext cx="3851399" cy="324893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3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63" hasCustomPrompt="1"/>
          </p:nvPr>
        </p:nvSpPr>
        <p:spPr>
          <a:xfrm>
            <a:off x="3282807" y="5309009"/>
            <a:ext cx="3851399" cy="767219"/>
          </a:xfrm>
        </p:spPr>
        <p:txBody>
          <a:bodyPr numCol="2">
            <a:normAutofit/>
          </a:bodyPr>
          <a:lstStyle>
            <a:lvl1pPr marL="190510" indent="-190510">
              <a:spcBef>
                <a:spcPts val="0"/>
              </a:spcBef>
              <a:buFont typeface="Wingdings" panose="05000000000000000000" pitchFamily="2" charset="2"/>
              <a:buChar char="n"/>
              <a:defRPr sz="1067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83208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2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25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4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75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250"/>
                            </p:stCondLst>
                            <p:childTnLst>
                              <p:par>
                                <p:cTn id="1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75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animBg="1"/>
      <p:bldP spid="44" grpId="0" animBg="1"/>
      <p:bldP spid="46" grpId="0" animBg="1"/>
      <p:bldP spid="48" grpId="0" animBg="1"/>
      <p:bldP spid="5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, Caption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748591" y="4520737"/>
            <a:ext cx="245983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748591" y="3893176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/>
              <a:t>Caption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1369207" y="4371276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015763" y="1821407"/>
            <a:ext cx="1925487" cy="1924899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3833783" y="1821407"/>
            <a:ext cx="1925487" cy="1924899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6651804" y="1821407"/>
            <a:ext cx="1925487" cy="1924899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8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9469825" y="1821407"/>
            <a:ext cx="1925487" cy="1924899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47" hasCustomPrompt="1"/>
          </p:nvPr>
        </p:nvSpPr>
        <p:spPr>
          <a:xfrm>
            <a:off x="3566611" y="4520737"/>
            <a:ext cx="245983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3566611" y="3893176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/>
        </p:nvSpPr>
        <p:spPr>
          <a:xfrm>
            <a:off x="4187227" y="4371276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5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6384632" y="4520737"/>
            <a:ext cx="245983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6384632" y="3893176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7005248" y="437127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8" name="テキスト プレースホルダー 12"/>
          <p:cNvSpPr>
            <a:spLocks noGrp="1"/>
          </p:cNvSpPr>
          <p:nvPr>
            <p:ph type="body" sz="quarter" idx="51" hasCustomPrompt="1"/>
          </p:nvPr>
        </p:nvSpPr>
        <p:spPr>
          <a:xfrm>
            <a:off x="9202653" y="4520737"/>
            <a:ext cx="245983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9202653" y="3893176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80" name="正方形/長方形 79"/>
          <p:cNvSpPr/>
          <p:nvPr/>
        </p:nvSpPr>
        <p:spPr>
          <a:xfrm>
            <a:off x="9823269" y="4371276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397742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65" grpId="0" animBg="1"/>
      <p:bldP spid="66" grpId="0" animBg="1"/>
      <p:bldP spid="67" grpId="0" animBg="1"/>
      <p:bldP spid="68" grpId="0" animBg="1"/>
      <p:bldP spid="7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  <p:bldP spid="7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animBg="1"/>
      <p:bldP spid="7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Images,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3138432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989705" y="1412941"/>
            <a:ext cx="1726019" cy="1725491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3807726" y="1412941"/>
            <a:ext cx="1726019" cy="1725491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6625747" y="1412941"/>
            <a:ext cx="1726019" cy="1725491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8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9443767" y="1412941"/>
            <a:ext cx="1726019" cy="1725491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3440821" y="3138432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6258841" y="3138432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79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9076862" y="3138432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53" hasCustomPrompt="1"/>
          </p:nvPr>
        </p:nvSpPr>
        <p:spPr>
          <a:xfrm>
            <a:off x="622800" y="5632473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0" name="図プレースホルダー 64"/>
          <p:cNvSpPr>
            <a:spLocks noGrp="1"/>
          </p:cNvSpPr>
          <p:nvPr>
            <p:ph type="pic" sz="quarter" idx="54" hasCustomPrompt="1"/>
          </p:nvPr>
        </p:nvSpPr>
        <p:spPr>
          <a:xfrm>
            <a:off x="989705" y="3906982"/>
            <a:ext cx="1726019" cy="1725491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64"/>
          <p:cNvSpPr>
            <a:spLocks noGrp="1"/>
          </p:cNvSpPr>
          <p:nvPr>
            <p:ph type="pic" sz="quarter" idx="55" hasCustomPrompt="1"/>
          </p:nvPr>
        </p:nvSpPr>
        <p:spPr>
          <a:xfrm>
            <a:off x="3807726" y="3906982"/>
            <a:ext cx="1726019" cy="1725491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64"/>
          <p:cNvSpPr>
            <a:spLocks noGrp="1"/>
          </p:cNvSpPr>
          <p:nvPr>
            <p:ph type="pic" sz="quarter" idx="56" hasCustomPrompt="1"/>
          </p:nvPr>
        </p:nvSpPr>
        <p:spPr>
          <a:xfrm>
            <a:off x="6625747" y="3906982"/>
            <a:ext cx="1726019" cy="1725491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3" name="図プレースホルダー 64"/>
          <p:cNvSpPr>
            <a:spLocks noGrp="1"/>
          </p:cNvSpPr>
          <p:nvPr>
            <p:ph type="pic" sz="quarter" idx="57" hasCustomPrompt="1"/>
          </p:nvPr>
        </p:nvSpPr>
        <p:spPr>
          <a:xfrm>
            <a:off x="9443767" y="3906982"/>
            <a:ext cx="1726019" cy="1725491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58" hasCustomPrompt="1"/>
          </p:nvPr>
        </p:nvSpPr>
        <p:spPr>
          <a:xfrm>
            <a:off x="3440821" y="5632473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59" hasCustomPrompt="1"/>
          </p:nvPr>
        </p:nvSpPr>
        <p:spPr>
          <a:xfrm>
            <a:off x="6258841" y="5632473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60" hasCustomPrompt="1"/>
          </p:nvPr>
        </p:nvSpPr>
        <p:spPr>
          <a:xfrm>
            <a:off x="9076862" y="5632473"/>
            <a:ext cx="245983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r>
              <a:rPr kumimoji="1" lang="ja-JP" altLang="en-US" dirty="0"/>
              <a:t> </a:t>
            </a:r>
            <a:r>
              <a:rPr kumimoji="1" lang="en-US" altLang="ja-JP" dirty="0"/>
              <a:t>Goes</a:t>
            </a:r>
            <a:r>
              <a:rPr kumimoji="1" lang="ja-JP" altLang="en-US" dirty="0"/>
              <a:t> </a:t>
            </a:r>
            <a:r>
              <a:rPr kumimoji="1" lang="en-US" altLang="ja-JP" dirty="0"/>
              <a:t>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3026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/>
      <p:bldP spid="66" grpId="0" animBg="1"/>
      <p:bldP spid="67" grpId="0" animBg="1"/>
      <p:bldP spid="68" grpId="0" animBg="1"/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, Caption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57847" y="4520737"/>
            <a:ext cx="300731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57847" y="3893176"/>
            <a:ext cx="300731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2152203" y="4371276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5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798759" y="1821407"/>
            <a:ext cx="1925487" cy="1924899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6" name="図プレースホルダー 64"/>
          <p:cNvSpPr>
            <a:spLocks noGrp="1"/>
          </p:cNvSpPr>
          <p:nvPr>
            <p:ph type="pic" sz="quarter" idx="44" hasCustomPrompt="1"/>
          </p:nvPr>
        </p:nvSpPr>
        <p:spPr>
          <a:xfrm>
            <a:off x="5133257" y="1821407"/>
            <a:ext cx="1925487" cy="1924899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7" name="図プレースホルダー 64"/>
          <p:cNvSpPr>
            <a:spLocks noGrp="1"/>
          </p:cNvSpPr>
          <p:nvPr>
            <p:ph type="pic" sz="quarter" idx="45" hasCustomPrompt="1"/>
          </p:nvPr>
        </p:nvSpPr>
        <p:spPr>
          <a:xfrm>
            <a:off x="8467754" y="1821407"/>
            <a:ext cx="1925487" cy="1924899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47" hasCustomPrompt="1"/>
          </p:nvPr>
        </p:nvSpPr>
        <p:spPr>
          <a:xfrm>
            <a:off x="4592345" y="4520737"/>
            <a:ext cx="300731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4592345" y="3893176"/>
            <a:ext cx="300731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/>
        </p:nvSpPr>
        <p:spPr>
          <a:xfrm>
            <a:off x="5486701" y="4371276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5" name="テキスト プレースホルダー 12"/>
          <p:cNvSpPr>
            <a:spLocks noGrp="1"/>
          </p:cNvSpPr>
          <p:nvPr>
            <p:ph type="body" sz="quarter" idx="49" hasCustomPrompt="1"/>
          </p:nvPr>
        </p:nvSpPr>
        <p:spPr>
          <a:xfrm>
            <a:off x="7926842" y="4520737"/>
            <a:ext cx="3007311" cy="1144637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12"/>
          <p:cNvSpPr>
            <a:spLocks noGrp="1"/>
          </p:cNvSpPr>
          <p:nvPr>
            <p:ph type="body" sz="quarter" idx="50" hasCustomPrompt="1"/>
          </p:nvPr>
        </p:nvSpPr>
        <p:spPr>
          <a:xfrm>
            <a:off x="7926842" y="3893176"/>
            <a:ext cx="300731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 Goes Here</a:t>
            </a:r>
            <a:endParaRPr kumimoji="1" lang="ja-JP" altLang="en-US" dirty="0"/>
          </a:p>
        </p:txBody>
      </p:sp>
      <p:sp>
        <p:nvSpPr>
          <p:cNvPr id="77" name="正方形/長方形 76"/>
          <p:cNvSpPr/>
          <p:nvPr/>
        </p:nvSpPr>
        <p:spPr>
          <a:xfrm>
            <a:off x="8821198" y="437127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311754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65" grpId="0" animBg="1"/>
      <p:bldP spid="66" grpId="0" animBg="1"/>
      <p:bldP spid="67" grpId="0" animBg="1"/>
      <p:bldP spid="7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  <p:bldP spid="7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89843"/>
            <a:ext cx="12191761" cy="2942545"/>
          </a:xfrm>
          <a:solidFill>
            <a:schemeClr val="bg1"/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 background image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1789843"/>
            <a:ext cx="5457371" cy="2942545"/>
          </a:xfrm>
          <a:solidFill>
            <a:schemeClr val="accent1">
              <a:alpha val="70000"/>
            </a:schemeClr>
          </a:solidFill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40266" y="2603297"/>
            <a:ext cx="4736496" cy="1906503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3851" y="4860134"/>
            <a:ext cx="9004299" cy="1147893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7675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65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3851" y="4860134"/>
            <a:ext cx="9004299" cy="1147893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23"/>
          </p:nvPr>
        </p:nvSpPr>
        <p:spPr>
          <a:xfrm>
            <a:off x="0" y="1789843"/>
            <a:ext cx="12191761" cy="4238745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5297150 w 18287642"/>
              <a:gd name="connsiteY9" fmla="*/ 0 h 6357136"/>
              <a:gd name="connsiteX10" fmla="*/ 15297150 w 18287642"/>
              <a:gd name="connsiteY10" fmla="*/ 1699 h 6357136"/>
              <a:gd name="connsiteX11" fmla="*/ 18287642 w 18287642"/>
              <a:gd name="connsiteY11" fmla="*/ 1699 h 6357136"/>
              <a:gd name="connsiteX12" fmla="*/ 18287642 w 18287642"/>
              <a:gd name="connsiteY12" fmla="*/ 4413136 h 6357136"/>
              <a:gd name="connsiteX13" fmla="*/ 1944001 w 18287642"/>
              <a:gd name="connsiteY13" fmla="*/ 4413136 h 6357136"/>
              <a:gd name="connsiteX14" fmla="*/ 1944001 w 18287642"/>
              <a:gd name="connsiteY14" fmla="*/ 5061136 h 6357136"/>
              <a:gd name="connsiteX15" fmla="*/ 1296001 w 18287642"/>
              <a:gd name="connsiteY15" fmla="*/ 5061136 h 6357136"/>
              <a:gd name="connsiteX16" fmla="*/ 1296001 w 18287642"/>
              <a:gd name="connsiteY16" fmla="*/ 4413136 h 6357136"/>
              <a:gd name="connsiteX17" fmla="*/ 648001 w 18287642"/>
              <a:gd name="connsiteY17" fmla="*/ 4413136 h 6357136"/>
              <a:gd name="connsiteX18" fmla="*/ 648001 w 18287642"/>
              <a:gd name="connsiteY18" fmla="*/ 5061136 h 6357136"/>
              <a:gd name="connsiteX19" fmla="*/ 1 w 18287642"/>
              <a:gd name="connsiteY19" fmla="*/ 5061136 h 6357136"/>
              <a:gd name="connsiteX20" fmla="*/ 1 w 18287642"/>
              <a:gd name="connsiteY20" fmla="*/ 4413136 h 6357136"/>
              <a:gd name="connsiteX21" fmla="*/ 0 w 18287642"/>
              <a:gd name="connsiteY21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5297150" y="0"/>
                </a:lnTo>
                <a:lnTo>
                  <a:pt x="15297150" y="1699"/>
                </a:lnTo>
                <a:lnTo>
                  <a:pt x="18287642" y="1699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200" baseline="0"/>
            </a:lvl1pPr>
          </a:lstStyle>
          <a:p>
            <a:r>
              <a:rPr kumimoji="1" lang="ko-KR" altLang="en-US"/>
              <a:t>그림을 추가하려면 아이콘을 클릭하십시오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3306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5671267" y="4860134"/>
            <a:ext cx="5735979" cy="1147893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23"/>
          </p:nvPr>
        </p:nvSpPr>
        <p:spPr>
          <a:xfrm>
            <a:off x="0" y="1789843"/>
            <a:ext cx="12191761" cy="4238745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5457714 w 18287642"/>
              <a:gd name="connsiteY9" fmla="*/ 0 h 6357136"/>
              <a:gd name="connsiteX10" fmla="*/ 16343642 w 18287642"/>
              <a:gd name="connsiteY10" fmla="*/ 0 h 6357136"/>
              <a:gd name="connsiteX11" fmla="*/ 16991642 w 18287642"/>
              <a:gd name="connsiteY11" fmla="*/ 0 h 6357136"/>
              <a:gd name="connsiteX12" fmla="*/ 18287642 w 18287642"/>
              <a:gd name="connsiteY12" fmla="*/ 0 h 6357136"/>
              <a:gd name="connsiteX13" fmla="*/ 18287642 w 18287642"/>
              <a:gd name="connsiteY13" fmla="*/ 4413136 h 6357136"/>
              <a:gd name="connsiteX14" fmla="*/ 1944001 w 18287642"/>
              <a:gd name="connsiteY14" fmla="*/ 4413136 h 6357136"/>
              <a:gd name="connsiteX15" fmla="*/ 1944001 w 18287642"/>
              <a:gd name="connsiteY15" fmla="*/ 5061136 h 6357136"/>
              <a:gd name="connsiteX16" fmla="*/ 1296001 w 18287642"/>
              <a:gd name="connsiteY16" fmla="*/ 5061136 h 6357136"/>
              <a:gd name="connsiteX17" fmla="*/ 1296001 w 18287642"/>
              <a:gd name="connsiteY17" fmla="*/ 4413136 h 6357136"/>
              <a:gd name="connsiteX18" fmla="*/ 648001 w 18287642"/>
              <a:gd name="connsiteY18" fmla="*/ 4413136 h 6357136"/>
              <a:gd name="connsiteX19" fmla="*/ 648001 w 18287642"/>
              <a:gd name="connsiteY19" fmla="*/ 5061136 h 6357136"/>
              <a:gd name="connsiteX20" fmla="*/ 1 w 18287642"/>
              <a:gd name="connsiteY20" fmla="*/ 5061136 h 6357136"/>
              <a:gd name="connsiteX21" fmla="*/ 1 w 18287642"/>
              <a:gd name="connsiteY21" fmla="*/ 4413136 h 6357136"/>
              <a:gd name="connsiteX22" fmla="*/ 0 w 18287642"/>
              <a:gd name="connsiteY22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5457714" y="0"/>
                </a:lnTo>
                <a:lnTo>
                  <a:pt x="16343642" y="0"/>
                </a:lnTo>
                <a:lnTo>
                  <a:pt x="16991642" y="0"/>
                </a:lnTo>
                <a:lnTo>
                  <a:pt x="18287642" y="0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200" baseline="0"/>
            </a:lvl1pPr>
          </a:lstStyle>
          <a:p>
            <a:r>
              <a:rPr kumimoji="1" lang="ko-KR" altLang="en-US"/>
              <a:t>그림을 추가하려면 아이콘을 클릭하십시오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72126" y="1789843"/>
            <a:ext cx="3885245" cy="4238745"/>
          </a:xfrm>
          <a:solidFill>
            <a:schemeClr val="accent1">
              <a:alpha val="80000"/>
            </a:schemeClr>
          </a:solidFill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786021" y="2021617"/>
            <a:ext cx="3390741" cy="3775825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61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7" grpId="0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3851" y="4860134"/>
            <a:ext cx="9004299" cy="1147893"/>
          </a:xfrm>
        </p:spPr>
        <p:txBody>
          <a:bodyPr anchor="ctr"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11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789843"/>
            <a:ext cx="12191761" cy="4238745"/>
          </a:xfrm>
          <a:custGeom>
            <a:avLst/>
            <a:gdLst>
              <a:gd name="connsiteX0" fmla="*/ 1 w 18287642"/>
              <a:gd name="connsiteY0" fmla="*/ 5709136 h 6357136"/>
              <a:gd name="connsiteX1" fmla="*/ 648001 w 18287642"/>
              <a:gd name="connsiteY1" fmla="*/ 5709136 h 6357136"/>
              <a:gd name="connsiteX2" fmla="*/ 648001 w 18287642"/>
              <a:gd name="connsiteY2" fmla="*/ 6357136 h 6357136"/>
              <a:gd name="connsiteX3" fmla="*/ 1 w 18287642"/>
              <a:gd name="connsiteY3" fmla="*/ 6357136 h 6357136"/>
              <a:gd name="connsiteX4" fmla="*/ 648001 w 18287642"/>
              <a:gd name="connsiteY4" fmla="*/ 5061136 h 6357136"/>
              <a:gd name="connsiteX5" fmla="*/ 1296001 w 18287642"/>
              <a:gd name="connsiteY5" fmla="*/ 5061136 h 6357136"/>
              <a:gd name="connsiteX6" fmla="*/ 1296001 w 18287642"/>
              <a:gd name="connsiteY6" fmla="*/ 5709136 h 6357136"/>
              <a:gd name="connsiteX7" fmla="*/ 648001 w 18287642"/>
              <a:gd name="connsiteY7" fmla="*/ 5709136 h 6357136"/>
              <a:gd name="connsiteX8" fmla="*/ 0 w 18287642"/>
              <a:gd name="connsiteY8" fmla="*/ 0 h 6357136"/>
              <a:gd name="connsiteX9" fmla="*/ 14344650 w 18287642"/>
              <a:gd name="connsiteY9" fmla="*/ 0 h 6357136"/>
              <a:gd name="connsiteX10" fmla="*/ 14344650 w 18287642"/>
              <a:gd name="connsiteY10" fmla="*/ 1699 h 6357136"/>
              <a:gd name="connsiteX11" fmla="*/ 18287642 w 18287642"/>
              <a:gd name="connsiteY11" fmla="*/ 1699 h 6357136"/>
              <a:gd name="connsiteX12" fmla="*/ 18287642 w 18287642"/>
              <a:gd name="connsiteY12" fmla="*/ 4413136 h 6357136"/>
              <a:gd name="connsiteX13" fmla="*/ 1944001 w 18287642"/>
              <a:gd name="connsiteY13" fmla="*/ 4413136 h 6357136"/>
              <a:gd name="connsiteX14" fmla="*/ 1944001 w 18287642"/>
              <a:gd name="connsiteY14" fmla="*/ 5061136 h 6357136"/>
              <a:gd name="connsiteX15" fmla="*/ 1296001 w 18287642"/>
              <a:gd name="connsiteY15" fmla="*/ 5061136 h 6357136"/>
              <a:gd name="connsiteX16" fmla="*/ 1296001 w 18287642"/>
              <a:gd name="connsiteY16" fmla="*/ 4413136 h 6357136"/>
              <a:gd name="connsiteX17" fmla="*/ 648001 w 18287642"/>
              <a:gd name="connsiteY17" fmla="*/ 4413136 h 6357136"/>
              <a:gd name="connsiteX18" fmla="*/ 648001 w 18287642"/>
              <a:gd name="connsiteY18" fmla="*/ 5061136 h 6357136"/>
              <a:gd name="connsiteX19" fmla="*/ 1 w 18287642"/>
              <a:gd name="connsiteY19" fmla="*/ 5061136 h 6357136"/>
              <a:gd name="connsiteX20" fmla="*/ 1 w 18287642"/>
              <a:gd name="connsiteY20" fmla="*/ 4413136 h 6357136"/>
              <a:gd name="connsiteX21" fmla="*/ 0 w 18287642"/>
              <a:gd name="connsiteY21" fmla="*/ 4413136 h 63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287642" h="6357136">
                <a:moveTo>
                  <a:pt x="1" y="5709136"/>
                </a:moveTo>
                <a:lnTo>
                  <a:pt x="648001" y="5709136"/>
                </a:lnTo>
                <a:lnTo>
                  <a:pt x="648001" y="6357136"/>
                </a:lnTo>
                <a:lnTo>
                  <a:pt x="1" y="6357136"/>
                </a:lnTo>
                <a:close/>
                <a:moveTo>
                  <a:pt x="648001" y="5061136"/>
                </a:moveTo>
                <a:lnTo>
                  <a:pt x="1296001" y="5061136"/>
                </a:lnTo>
                <a:lnTo>
                  <a:pt x="1296001" y="5709136"/>
                </a:lnTo>
                <a:lnTo>
                  <a:pt x="648001" y="5709136"/>
                </a:lnTo>
                <a:close/>
                <a:moveTo>
                  <a:pt x="0" y="0"/>
                </a:moveTo>
                <a:lnTo>
                  <a:pt x="14344650" y="0"/>
                </a:lnTo>
                <a:lnTo>
                  <a:pt x="14344650" y="1699"/>
                </a:lnTo>
                <a:lnTo>
                  <a:pt x="18287642" y="1699"/>
                </a:lnTo>
                <a:lnTo>
                  <a:pt x="18287642" y="4413136"/>
                </a:lnTo>
                <a:lnTo>
                  <a:pt x="1944001" y="4413136"/>
                </a:lnTo>
                <a:lnTo>
                  <a:pt x="1944001" y="5061136"/>
                </a:lnTo>
                <a:lnTo>
                  <a:pt x="1296001" y="5061136"/>
                </a:lnTo>
                <a:lnTo>
                  <a:pt x="1296001" y="4413136"/>
                </a:lnTo>
                <a:lnTo>
                  <a:pt x="648001" y="4413136"/>
                </a:lnTo>
                <a:lnTo>
                  <a:pt x="648001" y="5061136"/>
                </a:lnTo>
                <a:lnTo>
                  <a:pt x="1" y="5061136"/>
                </a:lnTo>
                <a:lnTo>
                  <a:pt x="1" y="4413136"/>
                </a:lnTo>
                <a:lnTo>
                  <a:pt x="0" y="44131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 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Insert a wide image</a:t>
            </a:r>
            <a:endParaRPr kumimoji="1" lang="ja-JP" altLang="en-US" dirty="0"/>
          </a:p>
        </p:txBody>
      </p:sp>
      <p:sp>
        <p:nvSpPr>
          <p:cNvPr id="7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4094458"/>
            <a:ext cx="12191761" cy="629125"/>
          </a:xfrm>
          <a:solidFill>
            <a:schemeClr val="accent1">
              <a:alpha val="50000"/>
            </a:schemeClr>
          </a:solidFill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Ubuntu Bold" panose="020B080403060203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593851" y="4105647"/>
            <a:ext cx="9004299" cy="58841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7841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7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&amp; Cent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4062413" y="1789919"/>
            <a:ext cx="4067175" cy="2947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3851" y="4860134"/>
            <a:ext cx="9004299" cy="1147893"/>
          </a:xfrm>
        </p:spPr>
        <p:txBody>
          <a:bodyPr anchor="ctr"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4408927" y="2355586"/>
            <a:ext cx="412659" cy="412723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48" hasCustomPrompt="1"/>
          </p:nvPr>
        </p:nvSpPr>
        <p:spPr>
          <a:xfrm>
            <a:off x="4902201" y="2305776"/>
            <a:ext cx="287587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図プレースホルダー 29"/>
          <p:cNvSpPr>
            <a:spLocks noGrp="1"/>
          </p:cNvSpPr>
          <p:nvPr>
            <p:ph type="pic" sz="quarter" idx="49" hasCustomPrompt="1"/>
          </p:nvPr>
        </p:nvSpPr>
        <p:spPr>
          <a:xfrm>
            <a:off x="1" y="1789918"/>
            <a:ext cx="4062411" cy="2947913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29"/>
          <p:cNvSpPr>
            <a:spLocks noGrp="1"/>
          </p:cNvSpPr>
          <p:nvPr>
            <p:ph type="pic" sz="quarter" idx="50" hasCustomPrompt="1"/>
          </p:nvPr>
        </p:nvSpPr>
        <p:spPr>
          <a:xfrm>
            <a:off x="8129351" y="1789918"/>
            <a:ext cx="4062411" cy="2947913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51" hasCustomPrompt="1"/>
          </p:nvPr>
        </p:nvSpPr>
        <p:spPr>
          <a:xfrm>
            <a:off x="4408927" y="3112923"/>
            <a:ext cx="412659" cy="412723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52" hasCustomPrompt="1"/>
          </p:nvPr>
        </p:nvSpPr>
        <p:spPr>
          <a:xfrm>
            <a:off x="4902201" y="3063113"/>
            <a:ext cx="287587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図プレースホルダー 25"/>
          <p:cNvSpPr>
            <a:spLocks noGrp="1"/>
          </p:cNvSpPr>
          <p:nvPr>
            <p:ph type="pic" sz="quarter" idx="53" hasCustomPrompt="1"/>
          </p:nvPr>
        </p:nvSpPr>
        <p:spPr>
          <a:xfrm>
            <a:off x="4408927" y="3870260"/>
            <a:ext cx="412659" cy="412723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54" hasCustomPrompt="1"/>
          </p:nvPr>
        </p:nvSpPr>
        <p:spPr>
          <a:xfrm>
            <a:off x="4902201" y="3820450"/>
            <a:ext cx="287587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64272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1" grpId="0"/>
      <p:bldP spid="32" grpId="0"/>
      <p:bldP spid="3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nter Phone  &amp; 4 Icons, Headings,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8002" y="2475792"/>
            <a:ext cx="329703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98002" y="1816142"/>
            <a:ext cx="329703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1371970" y="2326331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円/楕円 4"/>
          <p:cNvSpPr/>
          <p:nvPr/>
        </p:nvSpPr>
        <p:spPr>
          <a:xfrm>
            <a:off x="417724" y="1946892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586562" y="211629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592186" y="2517761"/>
            <a:ext cx="3353806" cy="1371415"/>
          </a:xfrm>
        </p:spPr>
        <p:txBody>
          <a:bodyPr>
            <a:normAutofit/>
          </a:bodyPr>
          <a:lstStyle>
            <a:lvl1pPr algn="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7592186" y="1858111"/>
            <a:ext cx="3353806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9640661" y="2368301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31" name="円/楕円 4"/>
          <p:cNvSpPr/>
          <p:nvPr/>
        </p:nvSpPr>
        <p:spPr>
          <a:xfrm>
            <a:off x="11028099" y="1988861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11196937" y="215826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298002" y="4668406"/>
            <a:ext cx="3297039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298002" y="4008757"/>
            <a:ext cx="3297039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371970" y="451894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円/楕円 4"/>
          <p:cNvSpPr/>
          <p:nvPr/>
        </p:nvSpPr>
        <p:spPr>
          <a:xfrm>
            <a:off x="417724" y="4139506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586562" y="4308913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7592186" y="4668406"/>
            <a:ext cx="3353806" cy="1371415"/>
          </a:xfrm>
        </p:spPr>
        <p:txBody>
          <a:bodyPr>
            <a:normAutofit/>
          </a:bodyPr>
          <a:lstStyle>
            <a:lvl1pPr algn="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92186" y="4008757"/>
            <a:ext cx="3353806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9640661" y="4518946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41" name="円/楕円 4"/>
          <p:cNvSpPr/>
          <p:nvPr/>
        </p:nvSpPr>
        <p:spPr>
          <a:xfrm>
            <a:off x="11028099" y="4139506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2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11196937" y="4308913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pic>
        <p:nvPicPr>
          <p:cNvPr id="43" name="図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69" y="1485964"/>
            <a:ext cx="2389092" cy="4882200"/>
          </a:xfrm>
          <a:prstGeom prst="rect">
            <a:avLst/>
          </a:prstGeom>
          <a:effectLst/>
        </p:spPr>
      </p:pic>
      <p:sp>
        <p:nvSpPr>
          <p:cNvPr id="44" name="図プレースホルダー 2"/>
          <p:cNvSpPr>
            <a:spLocks noGrp="1"/>
          </p:cNvSpPr>
          <p:nvPr>
            <p:ph type="pic" sz="quarter" idx="25" hasCustomPrompt="1"/>
          </p:nvPr>
        </p:nvSpPr>
        <p:spPr>
          <a:xfrm>
            <a:off x="5095240" y="2110617"/>
            <a:ext cx="2037081" cy="3656073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5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600" y="6389527"/>
            <a:ext cx="4114800" cy="365125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1694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750"/>
                            </p:stCondLst>
                            <p:childTnLst>
                              <p:par>
                                <p:cTn id="8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5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/>
      <p:bldP spid="2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/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animBg="1"/>
      <p:bldP spid="37" grpId="0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  <p:bldP spid="44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nter Image &amp; 4 Icons, Headings,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4084431" y="1296810"/>
            <a:ext cx="4046104" cy="5561191"/>
          </a:xfrm>
          <a:solidFill>
            <a:schemeClr val="bg1"/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298003" y="2475792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98003" y="1816142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1371970" y="2326331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円/楕円 4"/>
          <p:cNvSpPr/>
          <p:nvPr/>
        </p:nvSpPr>
        <p:spPr>
          <a:xfrm>
            <a:off x="417724" y="1946892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586562" y="211629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8112261" y="2517761"/>
            <a:ext cx="2833731" cy="1371415"/>
          </a:xfrm>
        </p:spPr>
        <p:txBody>
          <a:bodyPr>
            <a:normAutofit/>
          </a:bodyPr>
          <a:lstStyle>
            <a:lvl1pPr algn="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8112261" y="1858111"/>
            <a:ext cx="2833731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9640661" y="2368301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31" name="円/楕円 4"/>
          <p:cNvSpPr/>
          <p:nvPr/>
        </p:nvSpPr>
        <p:spPr>
          <a:xfrm>
            <a:off x="11028099" y="1988861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2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11196937" y="215826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298003" y="4668406"/>
            <a:ext cx="2833731" cy="137141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298003" y="4008757"/>
            <a:ext cx="2833731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371970" y="451894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円/楕円 4"/>
          <p:cNvSpPr/>
          <p:nvPr/>
        </p:nvSpPr>
        <p:spPr>
          <a:xfrm>
            <a:off x="417724" y="4139506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586562" y="4308913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8112261" y="4668406"/>
            <a:ext cx="2833731" cy="1371415"/>
          </a:xfrm>
        </p:spPr>
        <p:txBody>
          <a:bodyPr>
            <a:normAutofit/>
          </a:bodyPr>
          <a:lstStyle>
            <a:lvl1pPr algn="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8112261" y="4008757"/>
            <a:ext cx="2833731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/>
        </p:nvSpPr>
        <p:spPr>
          <a:xfrm>
            <a:off x="9640661" y="4518946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41" name="円/楕円 4"/>
          <p:cNvSpPr/>
          <p:nvPr/>
        </p:nvSpPr>
        <p:spPr>
          <a:xfrm>
            <a:off x="11028099" y="4139506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2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11196937" y="4308913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66700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50"/>
                            </p:stCondLst>
                            <p:childTnLst>
                              <p:par>
                                <p:cTn id="7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/>
      <p:bldP spid="2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/>
      <p:bldP spid="3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animBg="1"/>
      <p:bldP spid="37" grpId="0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animBg="1"/>
      <p:bldP spid="42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, Headings &amp;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3" name="図プレースホルダー 32"/>
          <p:cNvSpPr>
            <a:spLocks noGrp="1"/>
          </p:cNvSpPr>
          <p:nvPr>
            <p:ph type="pic" sz="quarter" idx="13" hasCustomPrompt="1"/>
          </p:nvPr>
        </p:nvSpPr>
        <p:spPr>
          <a:xfrm>
            <a:off x="5675337" y="1680892"/>
            <a:ext cx="6517714" cy="2638862"/>
          </a:xfrm>
          <a:custGeom>
            <a:avLst/>
            <a:gdLst>
              <a:gd name="connsiteX0" fmla="*/ 0 w 9776571"/>
              <a:gd name="connsiteY0" fmla="*/ 45 h 3957682"/>
              <a:gd name="connsiteX1" fmla="*/ 648000 w 9776571"/>
              <a:gd name="connsiteY1" fmla="*/ 45 h 3957682"/>
              <a:gd name="connsiteX2" fmla="*/ 648000 w 9776571"/>
              <a:gd name="connsiteY2" fmla="*/ 648045 h 3957682"/>
              <a:gd name="connsiteX3" fmla="*/ 1294067 w 9776571"/>
              <a:gd name="connsiteY3" fmla="*/ 648045 h 3957682"/>
              <a:gd name="connsiteX4" fmla="*/ 1294067 w 9776571"/>
              <a:gd name="connsiteY4" fmla="*/ 1296045 h 3957682"/>
              <a:gd name="connsiteX5" fmla="*/ 646067 w 9776571"/>
              <a:gd name="connsiteY5" fmla="*/ 1296045 h 3957682"/>
              <a:gd name="connsiteX6" fmla="*/ 646067 w 9776571"/>
              <a:gd name="connsiteY6" fmla="*/ 648045 h 3957682"/>
              <a:gd name="connsiteX7" fmla="*/ 0 w 9776571"/>
              <a:gd name="connsiteY7" fmla="*/ 648045 h 3957682"/>
              <a:gd name="connsiteX8" fmla="*/ 5685585 w 9776571"/>
              <a:gd name="connsiteY8" fmla="*/ 0 h 3957682"/>
              <a:gd name="connsiteX9" fmla="*/ 9776571 w 9776571"/>
              <a:gd name="connsiteY9" fmla="*/ 0 h 3957682"/>
              <a:gd name="connsiteX10" fmla="*/ 9776571 w 9776571"/>
              <a:gd name="connsiteY10" fmla="*/ 3957638 h 3957682"/>
              <a:gd name="connsiteX11" fmla="*/ 9735449 w 9776571"/>
              <a:gd name="connsiteY11" fmla="*/ 3957638 h 3957682"/>
              <a:gd name="connsiteX12" fmla="*/ 9735449 w 9776571"/>
              <a:gd name="connsiteY12" fmla="*/ 3957682 h 3957682"/>
              <a:gd name="connsiteX13" fmla="*/ 1942067 w 9776571"/>
              <a:gd name="connsiteY13" fmla="*/ 3957682 h 3957682"/>
              <a:gd name="connsiteX14" fmla="*/ 1942067 w 9776571"/>
              <a:gd name="connsiteY14" fmla="*/ 1944045 h 3957682"/>
              <a:gd name="connsiteX15" fmla="*/ 1294067 w 9776571"/>
              <a:gd name="connsiteY15" fmla="*/ 1944045 h 3957682"/>
              <a:gd name="connsiteX16" fmla="*/ 1294067 w 9776571"/>
              <a:gd name="connsiteY16" fmla="*/ 1296045 h 3957682"/>
              <a:gd name="connsiteX17" fmla="*/ 1942067 w 9776571"/>
              <a:gd name="connsiteY17" fmla="*/ 1296045 h 3957682"/>
              <a:gd name="connsiteX18" fmla="*/ 1942067 w 9776571"/>
              <a:gd name="connsiteY18" fmla="*/ 648045 h 3957682"/>
              <a:gd name="connsiteX19" fmla="*/ 1294067 w 9776571"/>
              <a:gd name="connsiteY19" fmla="*/ 648045 h 3957682"/>
              <a:gd name="connsiteX20" fmla="*/ 1294067 w 9776571"/>
              <a:gd name="connsiteY20" fmla="*/ 45 h 3957682"/>
              <a:gd name="connsiteX21" fmla="*/ 1942067 w 9776571"/>
              <a:gd name="connsiteY21" fmla="*/ 45 h 3957682"/>
              <a:gd name="connsiteX22" fmla="*/ 5685585 w 9776571"/>
              <a:gd name="connsiteY22" fmla="*/ 45 h 3957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76571" h="3957682">
                <a:moveTo>
                  <a:pt x="0" y="45"/>
                </a:moveTo>
                <a:lnTo>
                  <a:pt x="648000" y="45"/>
                </a:lnTo>
                <a:lnTo>
                  <a:pt x="648000" y="648045"/>
                </a:lnTo>
                <a:lnTo>
                  <a:pt x="1294067" y="648045"/>
                </a:lnTo>
                <a:lnTo>
                  <a:pt x="1294067" y="1296045"/>
                </a:lnTo>
                <a:lnTo>
                  <a:pt x="646067" y="1296045"/>
                </a:lnTo>
                <a:lnTo>
                  <a:pt x="646067" y="648045"/>
                </a:lnTo>
                <a:lnTo>
                  <a:pt x="0" y="648045"/>
                </a:lnTo>
                <a:close/>
                <a:moveTo>
                  <a:pt x="5685585" y="0"/>
                </a:moveTo>
                <a:lnTo>
                  <a:pt x="9776571" y="0"/>
                </a:lnTo>
                <a:lnTo>
                  <a:pt x="9776571" y="3957638"/>
                </a:lnTo>
                <a:lnTo>
                  <a:pt x="9735449" y="3957638"/>
                </a:lnTo>
                <a:lnTo>
                  <a:pt x="9735449" y="3957682"/>
                </a:lnTo>
                <a:lnTo>
                  <a:pt x="1942067" y="3957682"/>
                </a:lnTo>
                <a:lnTo>
                  <a:pt x="1942067" y="1944045"/>
                </a:lnTo>
                <a:lnTo>
                  <a:pt x="1294067" y="1944045"/>
                </a:lnTo>
                <a:lnTo>
                  <a:pt x="1294067" y="1296045"/>
                </a:lnTo>
                <a:lnTo>
                  <a:pt x="1942067" y="1296045"/>
                </a:lnTo>
                <a:lnTo>
                  <a:pt x="1942067" y="648045"/>
                </a:lnTo>
                <a:lnTo>
                  <a:pt x="1294067" y="648045"/>
                </a:lnTo>
                <a:lnTo>
                  <a:pt x="1294067" y="45"/>
                </a:lnTo>
                <a:lnTo>
                  <a:pt x="1942067" y="45"/>
                </a:lnTo>
                <a:lnTo>
                  <a:pt x="5685585" y="45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                      Insert an image</a:t>
            </a:r>
            <a:endParaRPr kumimoji="1" lang="ja-JP" altLang="en-US" dirty="0"/>
          </a:p>
        </p:txBody>
      </p:sp>
      <p:sp>
        <p:nvSpPr>
          <p:cNvPr id="34" name="図プレースホルダー 33"/>
          <p:cNvSpPr>
            <a:spLocks noGrp="1"/>
          </p:cNvSpPr>
          <p:nvPr>
            <p:ph type="pic" sz="quarter" idx="16" hasCustomPrompt="1"/>
          </p:nvPr>
        </p:nvSpPr>
        <p:spPr>
          <a:xfrm>
            <a:off x="-1" y="1680892"/>
            <a:ext cx="6517715" cy="2638862"/>
          </a:xfrm>
          <a:custGeom>
            <a:avLst/>
            <a:gdLst>
              <a:gd name="connsiteX0" fmla="*/ 9128572 w 9776572"/>
              <a:gd name="connsiteY0" fmla="*/ 3309682 h 3957682"/>
              <a:gd name="connsiteX1" fmla="*/ 9776572 w 9776572"/>
              <a:gd name="connsiteY1" fmla="*/ 3309682 h 3957682"/>
              <a:gd name="connsiteX2" fmla="*/ 9776572 w 9776572"/>
              <a:gd name="connsiteY2" fmla="*/ 3957682 h 3957682"/>
              <a:gd name="connsiteX3" fmla="*/ 9128572 w 9776572"/>
              <a:gd name="connsiteY3" fmla="*/ 3957682 h 3957682"/>
              <a:gd name="connsiteX4" fmla="*/ 8480572 w 9776572"/>
              <a:gd name="connsiteY4" fmla="*/ 2661682 h 3957682"/>
              <a:gd name="connsiteX5" fmla="*/ 9128572 w 9776572"/>
              <a:gd name="connsiteY5" fmla="*/ 2661682 h 3957682"/>
              <a:gd name="connsiteX6" fmla="*/ 9128572 w 9776572"/>
              <a:gd name="connsiteY6" fmla="*/ 3309682 h 3957682"/>
              <a:gd name="connsiteX7" fmla="*/ 8480572 w 9776572"/>
              <a:gd name="connsiteY7" fmla="*/ 3309682 h 3957682"/>
              <a:gd name="connsiteX8" fmla="*/ 0 w 9776572"/>
              <a:gd name="connsiteY8" fmla="*/ 0 h 3957682"/>
              <a:gd name="connsiteX9" fmla="*/ 4090987 w 9776572"/>
              <a:gd name="connsiteY9" fmla="*/ 0 h 3957682"/>
              <a:gd name="connsiteX10" fmla="*/ 4090987 w 9776572"/>
              <a:gd name="connsiteY10" fmla="*/ 45 h 3957682"/>
              <a:gd name="connsiteX11" fmla="*/ 7832572 w 9776572"/>
              <a:gd name="connsiteY11" fmla="*/ 45 h 3957682"/>
              <a:gd name="connsiteX12" fmla="*/ 7832572 w 9776572"/>
              <a:gd name="connsiteY12" fmla="*/ 2012050 h 3957682"/>
              <a:gd name="connsiteX13" fmla="*/ 8480572 w 9776572"/>
              <a:gd name="connsiteY13" fmla="*/ 2012050 h 3957682"/>
              <a:gd name="connsiteX14" fmla="*/ 8480572 w 9776572"/>
              <a:gd name="connsiteY14" fmla="*/ 2660050 h 3957682"/>
              <a:gd name="connsiteX15" fmla="*/ 7832572 w 9776572"/>
              <a:gd name="connsiteY15" fmla="*/ 2660050 h 3957682"/>
              <a:gd name="connsiteX16" fmla="*/ 7832572 w 9776572"/>
              <a:gd name="connsiteY16" fmla="*/ 3309682 h 3957682"/>
              <a:gd name="connsiteX17" fmla="*/ 8480572 w 9776572"/>
              <a:gd name="connsiteY17" fmla="*/ 3309682 h 3957682"/>
              <a:gd name="connsiteX18" fmla="*/ 8480572 w 9776572"/>
              <a:gd name="connsiteY18" fmla="*/ 3957682 h 3957682"/>
              <a:gd name="connsiteX19" fmla="*/ 7832572 w 9776572"/>
              <a:gd name="connsiteY19" fmla="*/ 3957682 h 3957682"/>
              <a:gd name="connsiteX20" fmla="*/ 39189 w 9776572"/>
              <a:gd name="connsiteY20" fmla="*/ 3957682 h 3957682"/>
              <a:gd name="connsiteX21" fmla="*/ 39189 w 9776572"/>
              <a:gd name="connsiteY21" fmla="*/ 3957638 h 3957682"/>
              <a:gd name="connsiteX22" fmla="*/ 0 w 9776572"/>
              <a:gd name="connsiteY22" fmla="*/ 3957638 h 3957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76572" h="3957682">
                <a:moveTo>
                  <a:pt x="9128572" y="3309682"/>
                </a:moveTo>
                <a:lnTo>
                  <a:pt x="9776572" y="3309682"/>
                </a:lnTo>
                <a:lnTo>
                  <a:pt x="9776572" y="3957682"/>
                </a:lnTo>
                <a:lnTo>
                  <a:pt x="9128572" y="3957682"/>
                </a:lnTo>
                <a:close/>
                <a:moveTo>
                  <a:pt x="8480572" y="2661682"/>
                </a:moveTo>
                <a:lnTo>
                  <a:pt x="9128572" y="2661682"/>
                </a:lnTo>
                <a:lnTo>
                  <a:pt x="9128572" y="3309682"/>
                </a:lnTo>
                <a:lnTo>
                  <a:pt x="8480572" y="3309682"/>
                </a:lnTo>
                <a:close/>
                <a:moveTo>
                  <a:pt x="0" y="0"/>
                </a:moveTo>
                <a:lnTo>
                  <a:pt x="4090987" y="0"/>
                </a:lnTo>
                <a:lnTo>
                  <a:pt x="4090987" y="45"/>
                </a:lnTo>
                <a:lnTo>
                  <a:pt x="7832572" y="45"/>
                </a:lnTo>
                <a:lnTo>
                  <a:pt x="7832572" y="2012050"/>
                </a:lnTo>
                <a:lnTo>
                  <a:pt x="8480572" y="2012050"/>
                </a:lnTo>
                <a:lnTo>
                  <a:pt x="8480572" y="2660050"/>
                </a:lnTo>
                <a:lnTo>
                  <a:pt x="7832572" y="2660050"/>
                </a:lnTo>
                <a:lnTo>
                  <a:pt x="7832572" y="3309682"/>
                </a:lnTo>
                <a:lnTo>
                  <a:pt x="8480572" y="3309682"/>
                </a:lnTo>
                <a:lnTo>
                  <a:pt x="8480572" y="3957682"/>
                </a:lnTo>
                <a:lnTo>
                  <a:pt x="7832572" y="3957682"/>
                </a:lnTo>
                <a:lnTo>
                  <a:pt x="39189" y="3957682"/>
                </a:lnTo>
                <a:lnTo>
                  <a:pt x="39189" y="3957638"/>
                </a:lnTo>
                <a:lnTo>
                  <a:pt x="0" y="39576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900990" y="5096102"/>
            <a:ext cx="4267073" cy="1144637"/>
          </a:xfrm>
        </p:spPr>
        <p:txBody>
          <a:bodyPr>
            <a:normAutofit/>
          </a:bodyPr>
          <a:lstStyle>
            <a:lvl1pPr algn="l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00990" y="4468541"/>
            <a:ext cx="4267073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971273" y="4946642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938807" y="5096102"/>
            <a:ext cx="4267073" cy="1144637"/>
          </a:xfrm>
        </p:spPr>
        <p:txBody>
          <a:bodyPr>
            <a:normAutofit/>
          </a:bodyPr>
          <a:lstStyle>
            <a:lvl1pPr algn="l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6938807" y="4468541"/>
            <a:ext cx="4267073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7009090" y="4946642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361304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, Headings &amp; Text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4229454" y="2117058"/>
            <a:ext cx="7280535" cy="1408126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4229459" y="1590972"/>
            <a:ext cx="7280530" cy="612756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4229455" y="2103996"/>
            <a:ext cx="1230820" cy="484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3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1929222" y="1586195"/>
            <a:ext cx="1989636" cy="1989029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4229459" y="4369191"/>
            <a:ext cx="7280535" cy="1408126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4229464" y="3793064"/>
            <a:ext cx="7280530" cy="612756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4203328" y="4328439"/>
            <a:ext cx="1256947" cy="7738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1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1927310" y="3793064"/>
            <a:ext cx="1989636" cy="2068288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576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13" grpId="0" animBg="1"/>
      <p:bldP spid="1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21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Images, Headings &amp; Text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602140" y="2181326"/>
            <a:ext cx="4301548" cy="831961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602140" y="1605199"/>
            <a:ext cx="4301548" cy="36203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6563661" y="2065428"/>
            <a:ext cx="116037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3" name="図プレースホルダー 64"/>
          <p:cNvSpPr>
            <a:spLocks noGrp="1"/>
          </p:cNvSpPr>
          <p:nvPr>
            <p:ph type="pic" sz="quarter" idx="43" hasCustomPrompt="1"/>
          </p:nvPr>
        </p:nvSpPr>
        <p:spPr>
          <a:xfrm>
            <a:off x="2386358" y="1605199"/>
            <a:ext cx="1399509" cy="1399082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6646744" y="3851281"/>
            <a:ext cx="4301548" cy="831961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6646744" y="3275154"/>
            <a:ext cx="4301548" cy="36203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563661" y="3619484"/>
            <a:ext cx="1160376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1" name="図プレースホルダー 64"/>
          <p:cNvSpPr>
            <a:spLocks noGrp="1"/>
          </p:cNvSpPr>
          <p:nvPr>
            <p:ph type="pic" sz="quarter" idx="46" hasCustomPrompt="1"/>
          </p:nvPr>
        </p:nvSpPr>
        <p:spPr>
          <a:xfrm>
            <a:off x="2430962" y="3275154"/>
            <a:ext cx="1399509" cy="1399082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4" name="テキスト プレースホルダー 12">
            <a:extLst>
              <a:ext uri="{FF2B5EF4-FFF2-40B4-BE49-F238E27FC236}">
                <a16:creationId xmlns="" xmlns:a16="http://schemas.microsoft.com/office/drawing/2014/main" id="{529EABEC-A987-451B-9EAC-F85A82FF4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46744" y="5521968"/>
            <a:ext cx="4301548" cy="831961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12">
            <a:extLst>
              <a:ext uri="{FF2B5EF4-FFF2-40B4-BE49-F238E27FC236}">
                <a16:creationId xmlns="" xmlns:a16="http://schemas.microsoft.com/office/drawing/2014/main" id="{573997E7-4F77-4246-AC16-78F3E394670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46744" y="4945841"/>
            <a:ext cx="4301548" cy="36203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6" name="正方形/長方形 19">
            <a:extLst>
              <a:ext uri="{FF2B5EF4-FFF2-40B4-BE49-F238E27FC236}">
                <a16:creationId xmlns="" xmlns:a16="http://schemas.microsoft.com/office/drawing/2014/main" id="{62B77C5C-AD2D-4970-8954-C3CC5EEDAFF0}"/>
              </a:ext>
            </a:extLst>
          </p:cNvPr>
          <p:cNvSpPr/>
          <p:nvPr userDrawn="1"/>
        </p:nvSpPr>
        <p:spPr>
          <a:xfrm>
            <a:off x="6563661" y="5290171"/>
            <a:ext cx="1160376" cy="45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7" name="図プレースホルダー 64">
            <a:extLst>
              <a:ext uri="{FF2B5EF4-FFF2-40B4-BE49-F238E27FC236}">
                <a16:creationId xmlns="" xmlns:a16="http://schemas.microsoft.com/office/drawing/2014/main" id="{C711ED64-CB1B-4291-9523-E5CC74356E69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2430962" y="4945841"/>
            <a:ext cx="1399509" cy="1399082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1119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13" grpId="0" animBg="1"/>
      <p:bldP spid="1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21" grpId="0" animBg="1"/>
      <p:bldP spid="1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Image &amp; Mobo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930699"/>
            <a:ext cx="12191761" cy="4240380"/>
          </a:xfrm>
          <a:custGeom>
            <a:avLst/>
            <a:gdLst>
              <a:gd name="connsiteX0" fmla="*/ 1 w 18287642"/>
              <a:gd name="connsiteY0" fmla="*/ 5711589 h 6359589"/>
              <a:gd name="connsiteX1" fmla="*/ 648001 w 18287642"/>
              <a:gd name="connsiteY1" fmla="*/ 5711589 h 6359589"/>
              <a:gd name="connsiteX2" fmla="*/ 648001 w 18287642"/>
              <a:gd name="connsiteY2" fmla="*/ 6359589 h 6359589"/>
              <a:gd name="connsiteX3" fmla="*/ 1 w 18287642"/>
              <a:gd name="connsiteY3" fmla="*/ 6359589 h 6359589"/>
              <a:gd name="connsiteX4" fmla="*/ 648001 w 18287642"/>
              <a:gd name="connsiteY4" fmla="*/ 5063589 h 6359589"/>
              <a:gd name="connsiteX5" fmla="*/ 1296001 w 18287642"/>
              <a:gd name="connsiteY5" fmla="*/ 5063589 h 6359589"/>
              <a:gd name="connsiteX6" fmla="*/ 1296001 w 18287642"/>
              <a:gd name="connsiteY6" fmla="*/ 5711589 h 6359589"/>
              <a:gd name="connsiteX7" fmla="*/ 648001 w 18287642"/>
              <a:gd name="connsiteY7" fmla="*/ 5711589 h 6359589"/>
              <a:gd name="connsiteX8" fmla="*/ 16343642 w 18287642"/>
              <a:gd name="connsiteY8" fmla="*/ 0 h 6359589"/>
              <a:gd name="connsiteX9" fmla="*/ 16991642 w 18287642"/>
              <a:gd name="connsiteY9" fmla="*/ 0 h 6359589"/>
              <a:gd name="connsiteX10" fmla="*/ 16991642 w 18287642"/>
              <a:gd name="connsiteY10" fmla="*/ 2453 h 6359589"/>
              <a:gd name="connsiteX11" fmla="*/ 18287642 w 18287642"/>
              <a:gd name="connsiteY11" fmla="*/ 2453 h 6359589"/>
              <a:gd name="connsiteX12" fmla="*/ 18287642 w 18287642"/>
              <a:gd name="connsiteY12" fmla="*/ 4415589 h 6359589"/>
              <a:gd name="connsiteX13" fmla="*/ 1944001 w 18287642"/>
              <a:gd name="connsiteY13" fmla="*/ 4415589 h 6359589"/>
              <a:gd name="connsiteX14" fmla="*/ 1944001 w 18287642"/>
              <a:gd name="connsiteY14" fmla="*/ 5063589 h 6359589"/>
              <a:gd name="connsiteX15" fmla="*/ 1296001 w 18287642"/>
              <a:gd name="connsiteY15" fmla="*/ 5063589 h 6359589"/>
              <a:gd name="connsiteX16" fmla="*/ 1296001 w 18287642"/>
              <a:gd name="connsiteY16" fmla="*/ 4415589 h 6359589"/>
              <a:gd name="connsiteX17" fmla="*/ 648001 w 18287642"/>
              <a:gd name="connsiteY17" fmla="*/ 4415589 h 6359589"/>
              <a:gd name="connsiteX18" fmla="*/ 648001 w 18287642"/>
              <a:gd name="connsiteY18" fmla="*/ 5063589 h 6359589"/>
              <a:gd name="connsiteX19" fmla="*/ 1 w 18287642"/>
              <a:gd name="connsiteY19" fmla="*/ 5063589 h 6359589"/>
              <a:gd name="connsiteX20" fmla="*/ 1 w 18287642"/>
              <a:gd name="connsiteY20" fmla="*/ 4415589 h 6359589"/>
              <a:gd name="connsiteX21" fmla="*/ 0 w 18287642"/>
              <a:gd name="connsiteY21" fmla="*/ 4415589 h 6359589"/>
              <a:gd name="connsiteX22" fmla="*/ 0 w 18287642"/>
              <a:gd name="connsiteY22" fmla="*/ 2453 h 6359589"/>
              <a:gd name="connsiteX23" fmla="*/ 16343642 w 18287642"/>
              <a:gd name="connsiteY23" fmla="*/ 2453 h 635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287642" h="6359589">
                <a:moveTo>
                  <a:pt x="1" y="5711589"/>
                </a:moveTo>
                <a:lnTo>
                  <a:pt x="648001" y="5711589"/>
                </a:lnTo>
                <a:lnTo>
                  <a:pt x="648001" y="6359589"/>
                </a:lnTo>
                <a:lnTo>
                  <a:pt x="1" y="6359589"/>
                </a:lnTo>
                <a:close/>
                <a:moveTo>
                  <a:pt x="648001" y="5063589"/>
                </a:moveTo>
                <a:lnTo>
                  <a:pt x="1296001" y="5063589"/>
                </a:lnTo>
                <a:lnTo>
                  <a:pt x="1296001" y="5711589"/>
                </a:lnTo>
                <a:lnTo>
                  <a:pt x="648001" y="5711589"/>
                </a:lnTo>
                <a:close/>
                <a:moveTo>
                  <a:pt x="16343642" y="0"/>
                </a:moveTo>
                <a:lnTo>
                  <a:pt x="16991642" y="0"/>
                </a:lnTo>
                <a:lnTo>
                  <a:pt x="16991642" y="2453"/>
                </a:lnTo>
                <a:lnTo>
                  <a:pt x="18287642" y="2453"/>
                </a:lnTo>
                <a:lnTo>
                  <a:pt x="18287642" y="4415589"/>
                </a:lnTo>
                <a:lnTo>
                  <a:pt x="1944001" y="4415589"/>
                </a:lnTo>
                <a:lnTo>
                  <a:pt x="1944001" y="5063589"/>
                </a:lnTo>
                <a:lnTo>
                  <a:pt x="1296001" y="5063589"/>
                </a:lnTo>
                <a:lnTo>
                  <a:pt x="1296001" y="4415589"/>
                </a:lnTo>
                <a:lnTo>
                  <a:pt x="648001" y="4415589"/>
                </a:lnTo>
                <a:lnTo>
                  <a:pt x="648001" y="5063589"/>
                </a:lnTo>
                <a:lnTo>
                  <a:pt x="1" y="5063589"/>
                </a:lnTo>
                <a:lnTo>
                  <a:pt x="1" y="4415589"/>
                </a:lnTo>
                <a:lnTo>
                  <a:pt x="0" y="4415589"/>
                </a:lnTo>
                <a:lnTo>
                  <a:pt x="0" y="2453"/>
                </a:lnTo>
                <a:lnTo>
                  <a:pt x="16343642" y="245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 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 Insert a wide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258347" y="5024482"/>
            <a:ext cx="7930683" cy="1146596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4239972"/>
            <a:ext cx="12191761" cy="629125"/>
          </a:xfrm>
          <a:solidFill>
            <a:schemeClr val="accent1">
              <a:alpha val="50000"/>
            </a:schemeClr>
          </a:solidFill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Ubuntu Bold" panose="020B080403060203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2007524" y="1241442"/>
            <a:ext cx="2505654" cy="3627655"/>
          </a:xfrm>
          <a:blipFill>
            <a:blip r:embed="rId2"/>
            <a:srcRect/>
            <a:stretch>
              <a:fillRect t="-2" b="-41147"/>
            </a:stretch>
          </a:blip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25" hasCustomPrompt="1"/>
          </p:nvPr>
        </p:nvSpPr>
        <p:spPr>
          <a:xfrm>
            <a:off x="2193053" y="1906116"/>
            <a:ext cx="2134597" cy="2974413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4622800" y="4261156"/>
            <a:ext cx="5575905" cy="58841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07689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Images, Caption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図プレースホルダー 11"/>
          <p:cNvSpPr>
            <a:spLocks noGrp="1"/>
          </p:cNvSpPr>
          <p:nvPr>
            <p:ph type="pic" sz="quarter" idx="18" hasCustomPrompt="1"/>
          </p:nvPr>
        </p:nvSpPr>
        <p:spPr>
          <a:xfrm>
            <a:off x="451423" y="1496695"/>
            <a:ext cx="2118783" cy="3397774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4" name="図プレースホルダー 11"/>
          <p:cNvSpPr>
            <a:spLocks noGrp="1"/>
          </p:cNvSpPr>
          <p:nvPr>
            <p:ph type="pic" sz="quarter" idx="24" hasCustomPrompt="1"/>
          </p:nvPr>
        </p:nvSpPr>
        <p:spPr>
          <a:xfrm>
            <a:off x="5039617" y="1496695"/>
            <a:ext cx="2118783" cy="339777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7" name="図プレースホルダー 11"/>
          <p:cNvSpPr>
            <a:spLocks noGrp="1"/>
          </p:cNvSpPr>
          <p:nvPr>
            <p:ph type="pic" sz="quarter" idx="27" hasCustomPrompt="1"/>
          </p:nvPr>
        </p:nvSpPr>
        <p:spPr>
          <a:xfrm>
            <a:off x="7333639" y="1496695"/>
            <a:ext cx="2118783" cy="339777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0" name="図プレースホルダー 11"/>
          <p:cNvSpPr>
            <a:spLocks noGrp="1"/>
          </p:cNvSpPr>
          <p:nvPr>
            <p:ph type="pic" sz="quarter" idx="30" hasCustomPrompt="1"/>
          </p:nvPr>
        </p:nvSpPr>
        <p:spPr>
          <a:xfrm>
            <a:off x="9627660" y="1496695"/>
            <a:ext cx="2118783" cy="339777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1" name="図プレースホルダー 11"/>
          <p:cNvSpPr>
            <a:spLocks noGrp="1"/>
          </p:cNvSpPr>
          <p:nvPr>
            <p:ph type="pic" sz="quarter" idx="21" hasCustomPrompt="1"/>
          </p:nvPr>
        </p:nvSpPr>
        <p:spPr>
          <a:xfrm>
            <a:off x="2745596" y="1496695"/>
            <a:ext cx="2118783" cy="339777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2745293" y="4396371"/>
            <a:ext cx="2119086" cy="498098"/>
          </a:xfrm>
          <a:solidFill>
            <a:schemeClr val="accent2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5039314" y="4396371"/>
            <a:ext cx="2119086" cy="498098"/>
          </a:xfrm>
          <a:solidFill>
            <a:schemeClr val="accent3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7333336" y="4396371"/>
            <a:ext cx="2119086" cy="498098"/>
          </a:xfrm>
          <a:solidFill>
            <a:schemeClr val="accent4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9627357" y="4396371"/>
            <a:ext cx="2119086" cy="498098"/>
          </a:xfrm>
          <a:solidFill>
            <a:schemeClr val="accent5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451272" y="4396371"/>
            <a:ext cx="2119086" cy="498098"/>
          </a:xfrm>
          <a:solidFill>
            <a:schemeClr val="accent1">
              <a:alpha val="7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Caption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30659" y="5155660"/>
            <a:ext cx="7930683" cy="1015419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1973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/>
      <p:bldP spid="37" grpId="0"/>
      <p:bldP spid="40" grpId="0"/>
      <p:bldP spid="31" grpId="0"/>
      <p:bldP spid="30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quare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フリーフォーム 50"/>
          <p:cNvSpPr/>
          <p:nvPr/>
        </p:nvSpPr>
        <p:spPr>
          <a:xfrm>
            <a:off x="8386224" y="1457289"/>
            <a:ext cx="3576000" cy="2280352"/>
          </a:xfrm>
          <a:custGeom>
            <a:avLst/>
            <a:gdLst>
              <a:gd name="connsiteX0" fmla="*/ 4068000 w 5364000"/>
              <a:gd name="connsiteY0" fmla="*/ 648000 h 3420000"/>
              <a:gd name="connsiteX1" fmla="*/ 4716000 w 5364000"/>
              <a:gd name="connsiteY1" fmla="*/ 648000 h 3420000"/>
              <a:gd name="connsiteX2" fmla="*/ 4716000 w 5364000"/>
              <a:gd name="connsiteY2" fmla="*/ 1296000 h 3420000"/>
              <a:gd name="connsiteX3" fmla="*/ 4068000 w 5364000"/>
              <a:gd name="connsiteY3" fmla="*/ 1296000 h 3420000"/>
              <a:gd name="connsiteX4" fmla="*/ 4716000 w 5364000"/>
              <a:gd name="connsiteY4" fmla="*/ 0 h 3420000"/>
              <a:gd name="connsiteX5" fmla="*/ 5364000 w 5364000"/>
              <a:gd name="connsiteY5" fmla="*/ 0 h 3420000"/>
              <a:gd name="connsiteX6" fmla="*/ 5364000 w 5364000"/>
              <a:gd name="connsiteY6" fmla="*/ 648000 h 3420000"/>
              <a:gd name="connsiteX7" fmla="*/ 4716000 w 5364000"/>
              <a:gd name="connsiteY7" fmla="*/ 648000 h 3420000"/>
              <a:gd name="connsiteX8" fmla="*/ 0 w 5364000"/>
              <a:gd name="connsiteY8" fmla="*/ 0 h 3420000"/>
              <a:gd name="connsiteX9" fmla="*/ 3420000 w 5364000"/>
              <a:gd name="connsiteY9" fmla="*/ 0 h 3420000"/>
              <a:gd name="connsiteX10" fmla="*/ 4068000 w 5364000"/>
              <a:gd name="connsiteY10" fmla="*/ 0 h 3420000"/>
              <a:gd name="connsiteX11" fmla="*/ 4068000 w 5364000"/>
              <a:gd name="connsiteY11" fmla="*/ 648000 h 3420000"/>
              <a:gd name="connsiteX12" fmla="*/ 3420000 w 5364000"/>
              <a:gd name="connsiteY12" fmla="*/ 648000 h 3420000"/>
              <a:gd name="connsiteX13" fmla="*/ 3420000 w 5364000"/>
              <a:gd name="connsiteY13" fmla="*/ 1296000 h 3420000"/>
              <a:gd name="connsiteX14" fmla="*/ 4068000 w 5364000"/>
              <a:gd name="connsiteY14" fmla="*/ 1296000 h 3420000"/>
              <a:gd name="connsiteX15" fmla="*/ 4068000 w 5364000"/>
              <a:gd name="connsiteY15" fmla="*/ 1944000 h 3420000"/>
              <a:gd name="connsiteX16" fmla="*/ 3420000 w 5364000"/>
              <a:gd name="connsiteY16" fmla="*/ 1944000 h 3420000"/>
              <a:gd name="connsiteX17" fmla="*/ 3420000 w 5364000"/>
              <a:gd name="connsiteY17" fmla="*/ 3420000 h 3420000"/>
              <a:gd name="connsiteX18" fmla="*/ 0 w 5364000"/>
              <a:gd name="connsiteY1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4068000" y="648000"/>
                </a:moveTo>
                <a:lnTo>
                  <a:pt x="4716000" y="648000"/>
                </a:lnTo>
                <a:lnTo>
                  <a:pt x="4716000" y="1296000"/>
                </a:lnTo>
                <a:lnTo>
                  <a:pt x="4068000" y="1296000"/>
                </a:lnTo>
                <a:close/>
                <a:moveTo>
                  <a:pt x="4716000" y="0"/>
                </a:moveTo>
                <a:lnTo>
                  <a:pt x="5364000" y="0"/>
                </a:lnTo>
                <a:lnTo>
                  <a:pt x="5364000" y="648000"/>
                </a:lnTo>
                <a:lnTo>
                  <a:pt x="4716000" y="648000"/>
                </a:lnTo>
                <a:close/>
                <a:moveTo>
                  <a:pt x="0" y="0"/>
                </a:moveTo>
                <a:lnTo>
                  <a:pt x="3420000" y="0"/>
                </a:lnTo>
                <a:lnTo>
                  <a:pt x="4068000" y="0"/>
                </a:lnTo>
                <a:lnTo>
                  <a:pt x="4068000" y="648000"/>
                </a:lnTo>
                <a:lnTo>
                  <a:pt x="3420000" y="648000"/>
                </a:lnTo>
                <a:lnTo>
                  <a:pt x="3420000" y="1296000"/>
                </a:lnTo>
                <a:lnTo>
                  <a:pt x="4068000" y="1296000"/>
                </a:lnTo>
                <a:lnTo>
                  <a:pt x="4068000" y="1944000"/>
                </a:lnTo>
                <a:lnTo>
                  <a:pt x="3420000" y="1944000"/>
                </a:lnTo>
                <a:lnTo>
                  <a:pt x="3420000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" name="正方形/長方形 6"/>
          <p:cNvSpPr/>
          <p:nvPr/>
        </p:nvSpPr>
        <p:spPr>
          <a:xfrm>
            <a:off x="3826224" y="1457289"/>
            <a:ext cx="2280000" cy="2280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9" name="図プレースホルダー 28"/>
          <p:cNvSpPr>
            <a:spLocks noGrp="1"/>
          </p:cNvSpPr>
          <p:nvPr>
            <p:ph type="pic" sz="quarter" idx="12" hasCustomPrompt="1"/>
          </p:nvPr>
        </p:nvSpPr>
        <p:spPr>
          <a:xfrm>
            <a:off x="1546224" y="1457289"/>
            <a:ext cx="2476850" cy="2280352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56" name="フリーフォーム 55"/>
          <p:cNvSpPr/>
          <p:nvPr/>
        </p:nvSpPr>
        <p:spPr>
          <a:xfrm>
            <a:off x="250224" y="3737641"/>
            <a:ext cx="3576000" cy="2280352"/>
          </a:xfrm>
          <a:custGeom>
            <a:avLst/>
            <a:gdLst>
              <a:gd name="connsiteX0" fmla="*/ 0 w 5364000"/>
              <a:gd name="connsiteY0" fmla="*/ 2767393 h 3420000"/>
              <a:gd name="connsiteX1" fmla="*/ 648000 w 5364000"/>
              <a:gd name="connsiteY1" fmla="*/ 2767393 h 3420000"/>
              <a:gd name="connsiteX2" fmla="*/ 648000 w 5364000"/>
              <a:gd name="connsiteY2" fmla="*/ 3415393 h 3420000"/>
              <a:gd name="connsiteX3" fmla="*/ 0 w 5364000"/>
              <a:gd name="connsiteY3" fmla="*/ 3415393 h 3420000"/>
              <a:gd name="connsiteX4" fmla="*/ 648000 w 5364000"/>
              <a:gd name="connsiteY4" fmla="*/ 2124000 h 3420000"/>
              <a:gd name="connsiteX5" fmla="*/ 1296000 w 5364000"/>
              <a:gd name="connsiteY5" fmla="*/ 2124000 h 3420000"/>
              <a:gd name="connsiteX6" fmla="*/ 1296000 w 5364000"/>
              <a:gd name="connsiteY6" fmla="*/ 2772000 h 3420000"/>
              <a:gd name="connsiteX7" fmla="*/ 648000 w 5364000"/>
              <a:gd name="connsiteY7" fmla="*/ 2772000 h 3420000"/>
              <a:gd name="connsiteX8" fmla="*/ 1944000 w 5364000"/>
              <a:gd name="connsiteY8" fmla="*/ 0 h 3420000"/>
              <a:gd name="connsiteX9" fmla="*/ 5364000 w 5364000"/>
              <a:gd name="connsiteY9" fmla="*/ 0 h 3420000"/>
              <a:gd name="connsiteX10" fmla="*/ 5364000 w 5364000"/>
              <a:gd name="connsiteY10" fmla="*/ 3420000 h 3420000"/>
              <a:gd name="connsiteX11" fmla="*/ 1944000 w 5364000"/>
              <a:gd name="connsiteY11" fmla="*/ 3420000 h 3420000"/>
              <a:gd name="connsiteX12" fmla="*/ 1296000 w 5364000"/>
              <a:gd name="connsiteY12" fmla="*/ 3420000 h 3420000"/>
              <a:gd name="connsiteX13" fmla="*/ 1296000 w 5364000"/>
              <a:gd name="connsiteY13" fmla="*/ 2772000 h 3420000"/>
              <a:gd name="connsiteX14" fmla="*/ 1944000 w 5364000"/>
              <a:gd name="connsiteY14" fmla="*/ 2772000 h 3420000"/>
              <a:gd name="connsiteX15" fmla="*/ 1944000 w 5364000"/>
              <a:gd name="connsiteY15" fmla="*/ 2124000 h 3420000"/>
              <a:gd name="connsiteX16" fmla="*/ 1296000 w 5364000"/>
              <a:gd name="connsiteY16" fmla="*/ 2124000 h 3420000"/>
              <a:gd name="connsiteX17" fmla="*/ 1296000 w 5364000"/>
              <a:gd name="connsiteY17" fmla="*/ 1476000 h 3420000"/>
              <a:gd name="connsiteX18" fmla="*/ 1944000 w 5364000"/>
              <a:gd name="connsiteY18" fmla="*/ 1476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0" y="2767393"/>
                </a:moveTo>
                <a:lnTo>
                  <a:pt x="648000" y="2767393"/>
                </a:lnTo>
                <a:lnTo>
                  <a:pt x="648000" y="3415393"/>
                </a:lnTo>
                <a:lnTo>
                  <a:pt x="0" y="3415393"/>
                </a:lnTo>
                <a:close/>
                <a:moveTo>
                  <a:pt x="648000" y="2124000"/>
                </a:moveTo>
                <a:lnTo>
                  <a:pt x="1296000" y="2124000"/>
                </a:lnTo>
                <a:lnTo>
                  <a:pt x="1296000" y="2772000"/>
                </a:lnTo>
                <a:lnTo>
                  <a:pt x="648000" y="2772000"/>
                </a:lnTo>
                <a:close/>
                <a:moveTo>
                  <a:pt x="1944000" y="0"/>
                </a:moveTo>
                <a:lnTo>
                  <a:pt x="5364000" y="0"/>
                </a:lnTo>
                <a:lnTo>
                  <a:pt x="5364000" y="3420000"/>
                </a:lnTo>
                <a:lnTo>
                  <a:pt x="1944000" y="3420000"/>
                </a:lnTo>
                <a:lnTo>
                  <a:pt x="1296000" y="3420000"/>
                </a:lnTo>
                <a:lnTo>
                  <a:pt x="1296000" y="2772000"/>
                </a:lnTo>
                <a:lnTo>
                  <a:pt x="1944000" y="2772000"/>
                </a:lnTo>
                <a:lnTo>
                  <a:pt x="1944000" y="2124000"/>
                </a:lnTo>
                <a:lnTo>
                  <a:pt x="1296000" y="2124000"/>
                </a:lnTo>
                <a:lnTo>
                  <a:pt x="1296000" y="1476000"/>
                </a:lnTo>
                <a:lnTo>
                  <a:pt x="1944000" y="1476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13" hasCustomPrompt="1"/>
          </p:nvPr>
        </p:nvSpPr>
        <p:spPr>
          <a:xfrm>
            <a:off x="3619849" y="3737641"/>
            <a:ext cx="2486375" cy="2280352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6106224" y="1457289"/>
            <a:ext cx="2476850" cy="2280352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6106224" y="3737641"/>
            <a:ext cx="2280000" cy="2280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2" name="図プレースホルダー 41"/>
          <p:cNvSpPr>
            <a:spLocks noGrp="1"/>
          </p:cNvSpPr>
          <p:nvPr>
            <p:ph type="pic" sz="quarter" idx="15" hasCustomPrompt="1"/>
          </p:nvPr>
        </p:nvSpPr>
        <p:spPr>
          <a:xfrm>
            <a:off x="8179849" y="3737641"/>
            <a:ext cx="2486375" cy="2280352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4086227" y="1690679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8588012" y="1690679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702498" y="3956746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6276975" y="3956746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7937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" grpId="0" animBg="1"/>
      <p:bldP spid="29" grpId="0" animBg="1"/>
      <p:bldP spid="56" grpId="0" animBg="1"/>
      <p:bldP spid="25" grpId="0" animBg="1"/>
      <p:bldP spid="35" grpId="0" animBg="1"/>
      <p:bldP spid="38" grpId="0" animBg="1"/>
      <p:bldP spid="42" grpId="0" animBg="1"/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quare Images &amp; Descriptions + 1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フリーフォーム 18"/>
          <p:cNvSpPr/>
          <p:nvPr/>
        </p:nvSpPr>
        <p:spPr>
          <a:xfrm>
            <a:off x="250224" y="3737641"/>
            <a:ext cx="3576000" cy="2280352"/>
          </a:xfrm>
          <a:custGeom>
            <a:avLst/>
            <a:gdLst>
              <a:gd name="connsiteX0" fmla="*/ 0 w 5364000"/>
              <a:gd name="connsiteY0" fmla="*/ 2767393 h 3420000"/>
              <a:gd name="connsiteX1" fmla="*/ 648000 w 5364000"/>
              <a:gd name="connsiteY1" fmla="*/ 2767393 h 3420000"/>
              <a:gd name="connsiteX2" fmla="*/ 648000 w 5364000"/>
              <a:gd name="connsiteY2" fmla="*/ 3415393 h 3420000"/>
              <a:gd name="connsiteX3" fmla="*/ 0 w 5364000"/>
              <a:gd name="connsiteY3" fmla="*/ 3415393 h 3420000"/>
              <a:gd name="connsiteX4" fmla="*/ 648000 w 5364000"/>
              <a:gd name="connsiteY4" fmla="*/ 2124000 h 3420000"/>
              <a:gd name="connsiteX5" fmla="*/ 1296000 w 5364000"/>
              <a:gd name="connsiteY5" fmla="*/ 2124000 h 3420000"/>
              <a:gd name="connsiteX6" fmla="*/ 1296000 w 5364000"/>
              <a:gd name="connsiteY6" fmla="*/ 2772000 h 3420000"/>
              <a:gd name="connsiteX7" fmla="*/ 648000 w 5364000"/>
              <a:gd name="connsiteY7" fmla="*/ 2772000 h 3420000"/>
              <a:gd name="connsiteX8" fmla="*/ 1944000 w 5364000"/>
              <a:gd name="connsiteY8" fmla="*/ 0 h 3420000"/>
              <a:gd name="connsiteX9" fmla="*/ 5364000 w 5364000"/>
              <a:gd name="connsiteY9" fmla="*/ 0 h 3420000"/>
              <a:gd name="connsiteX10" fmla="*/ 5364000 w 5364000"/>
              <a:gd name="connsiteY10" fmla="*/ 3420000 h 3420000"/>
              <a:gd name="connsiteX11" fmla="*/ 1944000 w 5364000"/>
              <a:gd name="connsiteY11" fmla="*/ 3420000 h 3420000"/>
              <a:gd name="connsiteX12" fmla="*/ 1296000 w 5364000"/>
              <a:gd name="connsiteY12" fmla="*/ 3420000 h 3420000"/>
              <a:gd name="connsiteX13" fmla="*/ 1296000 w 5364000"/>
              <a:gd name="connsiteY13" fmla="*/ 2772000 h 3420000"/>
              <a:gd name="connsiteX14" fmla="*/ 1944000 w 5364000"/>
              <a:gd name="connsiteY14" fmla="*/ 2772000 h 3420000"/>
              <a:gd name="connsiteX15" fmla="*/ 1944000 w 5364000"/>
              <a:gd name="connsiteY15" fmla="*/ 2124000 h 3420000"/>
              <a:gd name="connsiteX16" fmla="*/ 1296000 w 5364000"/>
              <a:gd name="connsiteY16" fmla="*/ 2124000 h 3420000"/>
              <a:gd name="connsiteX17" fmla="*/ 1296000 w 5364000"/>
              <a:gd name="connsiteY17" fmla="*/ 1476000 h 3420000"/>
              <a:gd name="connsiteX18" fmla="*/ 1944000 w 5364000"/>
              <a:gd name="connsiteY18" fmla="*/ 1476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64000" h="3420000">
                <a:moveTo>
                  <a:pt x="0" y="2767393"/>
                </a:moveTo>
                <a:lnTo>
                  <a:pt x="648000" y="2767393"/>
                </a:lnTo>
                <a:lnTo>
                  <a:pt x="648000" y="3415393"/>
                </a:lnTo>
                <a:lnTo>
                  <a:pt x="0" y="3415393"/>
                </a:lnTo>
                <a:close/>
                <a:moveTo>
                  <a:pt x="648000" y="2124000"/>
                </a:moveTo>
                <a:lnTo>
                  <a:pt x="1296000" y="2124000"/>
                </a:lnTo>
                <a:lnTo>
                  <a:pt x="1296000" y="2772000"/>
                </a:lnTo>
                <a:lnTo>
                  <a:pt x="648000" y="2772000"/>
                </a:lnTo>
                <a:close/>
                <a:moveTo>
                  <a:pt x="1944000" y="0"/>
                </a:moveTo>
                <a:lnTo>
                  <a:pt x="5364000" y="0"/>
                </a:lnTo>
                <a:lnTo>
                  <a:pt x="5364000" y="3420000"/>
                </a:lnTo>
                <a:lnTo>
                  <a:pt x="1944000" y="3420000"/>
                </a:lnTo>
                <a:lnTo>
                  <a:pt x="1296000" y="3420000"/>
                </a:lnTo>
                <a:lnTo>
                  <a:pt x="1296000" y="2772000"/>
                </a:lnTo>
                <a:lnTo>
                  <a:pt x="1944000" y="2772000"/>
                </a:lnTo>
                <a:lnTo>
                  <a:pt x="1944000" y="2124000"/>
                </a:lnTo>
                <a:lnTo>
                  <a:pt x="1296000" y="2124000"/>
                </a:lnTo>
                <a:lnTo>
                  <a:pt x="1296000" y="1476000"/>
                </a:lnTo>
                <a:lnTo>
                  <a:pt x="1944000" y="1476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7" name="正方形/長方形 6"/>
          <p:cNvSpPr/>
          <p:nvPr/>
        </p:nvSpPr>
        <p:spPr>
          <a:xfrm>
            <a:off x="3826224" y="1457289"/>
            <a:ext cx="2280000" cy="2280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9" name="図プレースホルダー 28"/>
          <p:cNvSpPr>
            <a:spLocks noGrp="1"/>
          </p:cNvSpPr>
          <p:nvPr>
            <p:ph type="pic" sz="quarter" idx="12" hasCustomPrompt="1"/>
          </p:nvPr>
        </p:nvSpPr>
        <p:spPr>
          <a:xfrm>
            <a:off x="1546224" y="1457289"/>
            <a:ext cx="2476850" cy="2280352"/>
          </a:xfrm>
          <a:custGeom>
            <a:avLst/>
            <a:gdLst>
              <a:gd name="connsiteX0" fmla="*/ 0 w 3715275"/>
              <a:gd name="connsiteY0" fmla="*/ 0 h 3420000"/>
              <a:gd name="connsiteX1" fmla="*/ 295275 w 3715275"/>
              <a:gd name="connsiteY1" fmla="*/ 0 h 3420000"/>
              <a:gd name="connsiteX2" fmla="*/ 3420000 w 3715275"/>
              <a:gd name="connsiteY2" fmla="*/ 0 h 3420000"/>
              <a:gd name="connsiteX3" fmla="*/ 3420000 w 3715275"/>
              <a:gd name="connsiteY3" fmla="*/ 1562363 h 3420000"/>
              <a:gd name="connsiteX4" fmla="*/ 3715275 w 3715275"/>
              <a:gd name="connsiteY4" fmla="*/ 1710000 h 3420000"/>
              <a:gd name="connsiteX5" fmla="*/ 3420000 w 3715275"/>
              <a:gd name="connsiteY5" fmla="*/ 1857638 h 3420000"/>
              <a:gd name="connsiteX6" fmla="*/ 3420000 w 3715275"/>
              <a:gd name="connsiteY6" fmla="*/ 3420000 h 3420000"/>
              <a:gd name="connsiteX7" fmla="*/ 295275 w 3715275"/>
              <a:gd name="connsiteY7" fmla="*/ 3420000 h 3420000"/>
              <a:gd name="connsiteX8" fmla="*/ 0 w 3715275"/>
              <a:gd name="connsiteY8" fmla="*/ 3420000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5275" h="3420000">
                <a:moveTo>
                  <a:pt x="0" y="0"/>
                </a:moveTo>
                <a:lnTo>
                  <a:pt x="295275" y="0"/>
                </a:lnTo>
                <a:lnTo>
                  <a:pt x="3420000" y="0"/>
                </a:lnTo>
                <a:lnTo>
                  <a:pt x="3420000" y="1562363"/>
                </a:lnTo>
                <a:lnTo>
                  <a:pt x="3715275" y="1710000"/>
                </a:lnTo>
                <a:lnTo>
                  <a:pt x="3420000" y="1857638"/>
                </a:lnTo>
                <a:lnTo>
                  <a:pt x="3420000" y="3420000"/>
                </a:lnTo>
                <a:lnTo>
                  <a:pt x="295275" y="3420000"/>
                </a:lnTo>
                <a:lnTo>
                  <a:pt x="0" y="34200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13" hasCustomPrompt="1"/>
          </p:nvPr>
        </p:nvSpPr>
        <p:spPr>
          <a:xfrm>
            <a:off x="3619849" y="3737641"/>
            <a:ext cx="2486375" cy="2280352"/>
          </a:xfrm>
          <a:custGeom>
            <a:avLst/>
            <a:gdLst>
              <a:gd name="connsiteX0" fmla="*/ 309563 w 3729563"/>
              <a:gd name="connsiteY0" fmla="*/ 0 h 3420000"/>
              <a:gd name="connsiteX1" fmla="*/ 3420000 w 3729563"/>
              <a:gd name="connsiteY1" fmla="*/ 0 h 3420000"/>
              <a:gd name="connsiteX2" fmla="*/ 3729563 w 3729563"/>
              <a:gd name="connsiteY2" fmla="*/ 0 h 3420000"/>
              <a:gd name="connsiteX3" fmla="*/ 3729563 w 3729563"/>
              <a:gd name="connsiteY3" fmla="*/ 3420000 h 3420000"/>
              <a:gd name="connsiteX4" fmla="*/ 3420000 w 3729563"/>
              <a:gd name="connsiteY4" fmla="*/ 3420000 h 3420000"/>
              <a:gd name="connsiteX5" fmla="*/ 309563 w 3729563"/>
              <a:gd name="connsiteY5" fmla="*/ 3420000 h 3420000"/>
              <a:gd name="connsiteX6" fmla="*/ 309563 w 3729563"/>
              <a:gd name="connsiteY6" fmla="*/ 1864782 h 3420000"/>
              <a:gd name="connsiteX7" fmla="*/ 0 w 3729563"/>
              <a:gd name="connsiteY7" fmla="*/ 1710000 h 3420000"/>
              <a:gd name="connsiteX8" fmla="*/ 309563 w 3729563"/>
              <a:gd name="connsiteY8" fmla="*/ 1555219 h 34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9563" h="3420000">
                <a:moveTo>
                  <a:pt x="309563" y="0"/>
                </a:moveTo>
                <a:lnTo>
                  <a:pt x="3420000" y="0"/>
                </a:lnTo>
                <a:lnTo>
                  <a:pt x="3729563" y="0"/>
                </a:lnTo>
                <a:lnTo>
                  <a:pt x="3729563" y="3420000"/>
                </a:lnTo>
                <a:lnTo>
                  <a:pt x="3420000" y="3420000"/>
                </a:lnTo>
                <a:lnTo>
                  <a:pt x="309563" y="3420000"/>
                </a:lnTo>
                <a:lnTo>
                  <a:pt x="309563" y="1864782"/>
                </a:lnTo>
                <a:lnTo>
                  <a:pt x="0" y="1710000"/>
                </a:lnTo>
                <a:lnTo>
                  <a:pt x="309563" y="155521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4086227" y="1690679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702498" y="3956746"/>
            <a:ext cx="1876425" cy="1842142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6106584" y="1457111"/>
            <a:ext cx="5855299" cy="4560443"/>
          </a:xfrm>
          <a:custGeom>
            <a:avLst/>
            <a:gdLst>
              <a:gd name="connsiteX0" fmla="*/ 7486950 w 8782949"/>
              <a:gd name="connsiteY0" fmla="*/ 648000 h 6839609"/>
              <a:gd name="connsiteX1" fmla="*/ 8134949 w 8782949"/>
              <a:gd name="connsiteY1" fmla="*/ 648000 h 6839609"/>
              <a:gd name="connsiteX2" fmla="*/ 8134949 w 8782949"/>
              <a:gd name="connsiteY2" fmla="*/ 1296000 h 6839609"/>
              <a:gd name="connsiteX3" fmla="*/ 7486950 w 8782949"/>
              <a:gd name="connsiteY3" fmla="*/ 1296000 h 6839609"/>
              <a:gd name="connsiteX4" fmla="*/ 8134949 w 8782949"/>
              <a:gd name="connsiteY4" fmla="*/ 0 h 6839609"/>
              <a:gd name="connsiteX5" fmla="*/ 8782949 w 8782949"/>
              <a:gd name="connsiteY5" fmla="*/ 0 h 6839609"/>
              <a:gd name="connsiteX6" fmla="*/ 8782949 w 8782949"/>
              <a:gd name="connsiteY6" fmla="*/ 648000 h 6839609"/>
              <a:gd name="connsiteX7" fmla="*/ 8134949 w 8782949"/>
              <a:gd name="connsiteY7" fmla="*/ 648000 h 6839609"/>
              <a:gd name="connsiteX8" fmla="*/ 6838950 w 8782949"/>
              <a:gd name="connsiteY8" fmla="*/ 0 h 6839609"/>
              <a:gd name="connsiteX9" fmla="*/ 7486950 w 8782949"/>
              <a:gd name="connsiteY9" fmla="*/ 0 h 6839609"/>
              <a:gd name="connsiteX10" fmla="*/ 7486950 w 8782949"/>
              <a:gd name="connsiteY10" fmla="*/ 648000 h 6839609"/>
              <a:gd name="connsiteX11" fmla="*/ 6838950 w 8782949"/>
              <a:gd name="connsiteY11" fmla="*/ 648000 h 6839609"/>
              <a:gd name="connsiteX12" fmla="*/ 6838950 w 8782949"/>
              <a:gd name="connsiteY12" fmla="*/ 1296000 h 6839609"/>
              <a:gd name="connsiteX13" fmla="*/ 7486950 w 8782949"/>
              <a:gd name="connsiteY13" fmla="*/ 1296000 h 6839609"/>
              <a:gd name="connsiteX14" fmla="*/ 7486950 w 8782949"/>
              <a:gd name="connsiteY14" fmla="*/ 1944000 h 6839609"/>
              <a:gd name="connsiteX15" fmla="*/ 6838950 w 8782949"/>
              <a:gd name="connsiteY15" fmla="*/ 1944000 h 6839609"/>
              <a:gd name="connsiteX16" fmla="*/ 6838950 w 8782949"/>
              <a:gd name="connsiteY16" fmla="*/ 6839609 h 6839609"/>
              <a:gd name="connsiteX17" fmla="*/ 0 w 8782949"/>
              <a:gd name="connsiteY17" fmla="*/ 6839609 h 6839609"/>
              <a:gd name="connsiteX18" fmla="*/ 0 w 8782949"/>
              <a:gd name="connsiteY18" fmla="*/ 659 h 6839609"/>
              <a:gd name="connsiteX19" fmla="*/ 6838950 w 8782949"/>
              <a:gd name="connsiteY19" fmla="*/ 659 h 683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782949" h="6839609">
                <a:moveTo>
                  <a:pt x="7486950" y="648000"/>
                </a:moveTo>
                <a:lnTo>
                  <a:pt x="8134949" y="648000"/>
                </a:lnTo>
                <a:lnTo>
                  <a:pt x="8134949" y="1296000"/>
                </a:lnTo>
                <a:lnTo>
                  <a:pt x="7486950" y="1296000"/>
                </a:lnTo>
                <a:close/>
                <a:moveTo>
                  <a:pt x="8134949" y="0"/>
                </a:moveTo>
                <a:lnTo>
                  <a:pt x="8782949" y="0"/>
                </a:lnTo>
                <a:lnTo>
                  <a:pt x="8782949" y="648000"/>
                </a:lnTo>
                <a:lnTo>
                  <a:pt x="8134949" y="648000"/>
                </a:lnTo>
                <a:close/>
                <a:moveTo>
                  <a:pt x="6838950" y="0"/>
                </a:moveTo>
                <a:lnTo>
                  <a:pt x="7486950" y="0"/>
                </a:lnTo>
                <a:lnTo>
                  <a:pt x="7486950" y="648000"/>
                </a:lnTo>
                <a:lnTo>
                  <a:pt x="6838950" y="648000"/>
                </a:lnTo>
                <a:lnTo>
                  <a:pt x="6838950" y="1296000"/>
                </a:lnTo>
                <a:lnTo>
                  <a:pt x="7486950" y="1296000"/>
                </a:lnTo>
                <a:lnTo>
                  <a:pt x="7486950" y="1944000"/>
                </a:lnTo>
                <a:lnTo>
                  <a:pt x="6838950" y="1944000"/>
                </a:lnTo>
                <a:lnTo>
                  <a:pt x="6838950" y="6839609"/>
                </a:lnTo>
                <a:lnTo>
                  <a:pt x="0" y="6839609"/>
                </a:lnTo>
                <a:lnTo>
                  <a:pt x="0" y="659"/>
                </a:lnTo>
                <a:lnTo>
                  <a:pt x="6838950" y="65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61294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 animBg="1"/>
      <p:bldP spid="29" grpId="0" animBg="1"/>
      <p:bldP spid="25" grpId="0" animBg="1"/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600" y="6389527"/>
            <a:ext cx="411480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930020" y="4057205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7" name="正方形/長方形 16"/>
          <p:cNvSpPr/>
          <p:nvPr/>
        </p:nvSpPr>
        <p:spPr>
          <a:xfrm>
            <a:off x="4930020" y="4057205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8" name="正方形/長方形 17"/>
          <p:cNvSpPr/>
          <p:nvPr/>
        </p:nvSpPr>
        <p:spPr>
          <a:xfrm>
            <a:off x="4930020" y="4057205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9" name="正方形/長方形 18"/>
          <p:cNvSpPr/>
          <p:nvPr/>
        </p:nvSpPr>
        <p:spPr>
          <a:xfrm>
            <a:off x="4930020" y="4057205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0" name="正方形/長方形 19"/>
          <p:cNvSpPr/>
          <p:nvPr/>
        </p:nvSpPr>
        <p:spPr>
          <a:xfrm>
            <a:off x="4930019" y="4057204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1" name="正方形/長方形 20"/>
          <p:cNvSpPr/>
          <p:nvPr/>
        </p:nvSpPr>
        <p:spPr>
          <a:xfrm>
            <a:off x="4930018" y="4057204"/>
            <a:ext cx="2331962" cy="233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8038432" y="5160092"/>
            <a:ext cx="3704389" cy="74550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8038432" y="4591066"/>
            <a:ext cx="3704389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8108715" y="5069166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449178" y="5145863"/>
            <a:ext cx="3704389" cy="74550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449178" y="4576838"/>
            <a:ext cx="3704389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864687" y="5054938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8038432" y="3672233"/>
            <a:ext cx="3704389" cy="74550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8038432" y="3103207"/>
            <a:ext cx="3704389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8108715" y="3581308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449178" y="3658005"/>
            <a:ext cx="3704389" cy="74550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449178" y="3088979"/>
            <a:ext cx="3704389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2864687" y="3567080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038432" y="2167596"/>
            <a:ext cx="3704389" cy="74550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8038432" y="1598570"/>
            <a:ext cx="3704389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6" name="正方形/長方形 45"/>
          <p:cNvSpPr/>
          <p:nvPr/>
        </p:nvSpPr>
        <p:spPr>
          <a:xfrm>
            <a:off x="8108715" y="2076670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449178" y="2167596"/>
            <a:ext cx="3704389" cy="745504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Font typeface="Wingdings" panose="05000000000000000000" pitchFamily="2" charset="2"/>
              <a:buNone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9178" y="1598570"/>
            <a:ext cx="3704389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2" name="正方形/長方形 51"/>
          <p:cNvSpPr/>
          <p:nvPr/>
        </p:nvSpPr>
        <p:spPr>
          <a:xfrm>
            <a:off x="2864687" y="2076670"/>
            <a:ext cx="1218599" cy="48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cxnSp>
        <p:nvCxnSpPr>
          <p:cNvPr id="10" name="直線コネクタ 9"/>
          <p:cNvCxnSpPr>
            <a:endCxn id="23" idx="1"/>
          </p:cNvCxnSpPr>
          <p:nvPr/>
        </p:nvCxnSpPr>
        <p:spPr>
          <a:xfrm flipV="1">
            <a:off x="7453929" y="4840115"/>
            <a:ext cx="584503" cy="347657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>
            <a:stCxn id="26" idx="3"/>
          </p:cNvCxnSpPr>
          <p:nvPr/>
        </p:nvCxnSpPr>
        <p:spPr>
          <a:xfrm flipV="1">
            <a:off x="4153568" y="4698249"/>
            <a:ext cx="488526" cy="12763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9"/>
          <p:cNvCxnSpPr>
            <a:stCxn id="54" idx="2"/>
            <a:endCxn id="42" idx="3"/>
          </p:cNvCxnSpPr>
          <p:nvPr/>
        </p:nvCxnSpPr>
        <p:spPr>
          <a:xfrm rot="10800000">
            <a:off x="4153568" y="3338029"/>
            <a:ext cx="488526" cy="28415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9"/>
          <p:cNvCxnSpPr>
            <a:stCxn id="51" idx="3"/>
            <a:endCxn id="56" idx="2"/>
          </p:cNvCxnSpPr>
          <p:nvPr/>
        </p:nvCxnSpPr>
        <p:spPr>
          <a:xfrm>
            <a:off x="4153568" y="1847619"/>
            <a:ext cx="488526" cy="6984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9"/>
          <p:cNvCxnSpPr>
            <a:stCxn id="53" idx="6"/>
            <a:endCxn id="32" idx="1"/>
          </p:cNvCxnSpPr>
          <p:nvPr/>
        </p:nvCxnSpPr>
        <p:spPr>
          <a:xfrm flipV="1">
            <a:off x="7453929" y="3352256"/>
            <a:ext cx="584503" cy="77702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9"/>
          <p:cNvCxnSpPr>
            <a:stCxn id="55" idx="6"/>
            <a:endCxn id="45" idx="1"/>
          </p:cNvCxnSpPr>
          <p:nvPr/>
        </p:nvCxnSpPr>
        <p:spPr>
          <a:xfrm flipV="1">
            <a:off x="7453929" y="1847620"/>
            <a:ext cx="584503" cy="122317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楕円 5"/>
          <p:cNvSpPr/>
          <p:nvPr/>
        </p:nvSpPr>
        <p:spPr>
          <a:xfrm>
            <a:off x="4642094" y="4602260"/>
            <a:ext cx="191949" cy="191979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3" name="楕円 52"/>
          <p:cNvSpPr/>
          <p:nvPr/>
        </p:nvSpPr>
        <p:spPr>
          <a:xfrm>
            <a:off x="7261980" y="4033295"/>
            <a:ext cx="191949" cy="191979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楕円 53"/>
          <p:cNvSpPr/>
          <p:nvPr/>
        </p:nvSpPr>
        <p:spPr>
          <a:xfrm>
            <a:off x="4642094" y="3526189"/>
            <a:ext cx="191949" cy="191979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5" name="楕円 54"/>
          <p:cNvSpPr/>
          <p:nvPr/>
        </p:nvSpPr>
        <p:spPr>
          <a:xfrm>
            <a:off x="7261980" y="2974807"/>
            <a:ext cx="191949" cy="191979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6" name="楕円 55"/>
          <p:cNvSpPr/>
          <p:nvPr/>
        </p:nvSpPr>
        <p:spPr>
          <a:xfrm>
            <a:off x="4642094" y="2450117"/>
            <a:ext cx="191949" cy="191979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7" name="楕円 56"/>
          <p:cNvSpPr/>
          <p:nvPr/>
        </p:nvSpPr>
        <p:spPr>
          <a:xfrm>
            <a:off x="7261980" y="5091782"/>
            <a:ext cx="191949" cy="191979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780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07918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00"/>
                            </p:stCondLst>
                            <p:childTnLst>
                              <p:par>
                                <p:cTn id="6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00"/>
                            </p:stCondLst>
                            <p:childTnLst>
                              <p:par>
                                <p:cTn id="75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1529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4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450"/>
                            </p:stCondLst>
                            <p:childTnLst>
                              <p:par>
                                <p:cTn id="8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50"/>
                            </p:stCondLst>
                            <p:childTnLst>
                              <p:par>
                                <p:cTn id="99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22843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90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400"/>
                            </p:stCondLst>
                            <p:childTnLst>
                              <p:par>
                                <p:cTn id="123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30622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3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1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6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150"/>
                            </p:stCondLst>
                            <p:childTnLst>
                              <p:par>
                                <p:cTn id="1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75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47" presetID="42" presetClass="path" presetSubtype="0" decel="10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2.72573E-6 L 0 -0.38201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760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50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/>
      <p:bldP spid="6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円/楕円 4"/>
          <p:cNvSpPr/>
          <p:nvPr/>
        </p:nvSpPr>
        <p:spPr>
          <a:xfrm>
            <a:off x="5125080" y="3904376"/>
            <a:ext cx="1964805" cy="1967927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600" y="6389527"/>
            <a:ext cx="4114800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2" hasCustomPrompt="1"/>
          </p:nvPr>
        </p:nvSpPr>
        <p:spPr>
          <a:xfrm>
            <a:off x="5695950" y="4488227"/>
            <a:ext cx="800100" cy="800223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5847682" y="3953038"/>
            <a:ext cx="1279802" cy="1680160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8" name="円/楕円 4"/>
          <p:cNvSpPr/>
          <p:nvPr/>
        </p:nvSpPr>
        <p:spPr>
          <a:xfrm>
            <a:off x="5125080" y="2845451"/>
            <a:ext cx="1964805" cy="1967927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9" name="図プレースホルダー 7"/>
          <p:cNvSpPr>
            <a:spLocks noGrp="1"/>
          </p:cNvSpPr>
          <p:nvPr>
            <p:ph type="pic" sz="quarter" idx="13" hasCustomPrompt="1"/>
          </p:nvPr>
        </p:nvSpPr>
        <p:spPr>
          <a:xfrm>
            <a:off x="5695950" y="3429303"/>
            <a:ext cx="800100" cy="800223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5837350" y="2903538"/>
            <a:ext cx="1279802" cy="1680160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8" name="円/楕円 4"/>
          <p:cNvSpPr/>
          <p:nvPr/>
        </p:nvSpPr>
        <p:spPr>
          <a:xfrm>
            <a:off x="5113598" y="1745294"/>
            <a:ext cx="1964805" cy="1967927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2" name="図プレースホルダー 7"/>
          <p:cNvSpPr>
            <a:spLocks noGrp="1"/>
          </p:cNvSpPr>
          <p:nvPr>
            <p:ph type="pic" sz="quarter" idx="14" hasCustomPrompt="1"/>
          </p:nvPr>
        </p:nvSpPr>
        <p:spPr>
          <a:xfrm>
            <a:off x="5684467" y="2329146"/>
            <a:ext cx="800100" cy="800223"/>
          </a:xfrm>
          <a:scene3d>
            <a:camera prst="isometricTopUp"/>
            <a:lightRig rig="threePt" dir="t"/>
          </a:scene3d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4958" y="4823867"/>
            <a:ext cx="3884804" cy="119901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34958" y="4164218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8" name="正方形/長方形 67"/>
          <p:cNvSpPr/>
          <p:nvPr/>
        </p:nvSpPr>
        <p:spPr>
          <a:xfrm>
            <a:off x="3214431" y="4674407"/>
            <a:ext cx="1218599" cy="4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695203" y="3614367"/>
            <a:ext cx="3884804" cy="119901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695203" y="2954718"/>
            <a:ext cx="3884804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/>
        </p:nvSpPr>
        <p:spPr>
          <a:xfrm>
            <a:off x="7766869" y="3464907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72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634958" y="2475642"/>
            <a:ext cx="3884804" cy="119901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3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634958" y="1815992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4" name="正方形/長方形 73"/>
          <p:cNvSpPr/>
          <p:nvPr/>
        </p:nvSpPr>
        <p:spPr>
          <a:xfrm>
            <a:off x="3214431" y="2326181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24466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8" grpId="0"/>
      <p:bldP spid="9" grpId="0" animBg="1"/>
      <p:bldP spid="9" grpId="1" animBg="1"/>
      <p:bldP spid="48" grpId="0" animBg="1"/>
      <p:bldP spid="49" grpId="0"/>
      <p:bldP spid="64" grpId="0" animBg="1"/>
      <p:bldP spid="64" grpId="1" animBg="1"/>
      <p:bldP spid="58" grpId="0" animBg="1"/>
      <p:bldP spid="62" grpId="0"/>
      <p:bldP spid="6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 animBg="1"/>
      <p:bldP spid="6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/>
      <p:bldP spid="7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62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円/楕円 4"/>
          <p:cNvSpPr/>
          <p:nvPr/>
        </p:nvSpPr>
        <p:spPr>
          <a:xfrm rot="5400000">
            <a:off x="4490841" y="2156845"/>
            <a:ext cx="1523071" cy="1525020"/>
          </a:xfrm>
          <a:prstGeom prst="snip1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4683927" y="2306472"/>
            <a:ext cx="1087120" cy="113668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62360" y="2662406"/>
            <a:ext cx="3884804" cy="9693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362360" y="2002756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941833" y="2512946"/>
            <a:ext cx="1218599" cy="4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918213" y="2662406"/>
            <a:ext cx="3884804" cy="9693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918213" y="2002756"/>
            <a:ext cx="3884804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7989878" y="2512946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357868" y="4503196"/>
            <a:ext cx="3884804" cy="9693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357868" y="3843547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4" name="正方形/長方形 43"/>
          <p:cNvSpPr/>
          <p:nvPr/>
        </p:nvSpPr>
        <p:spPr>
          <a:xfrm>
            <a:off x="2937341" y="4353736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7918213" y="4503196"/>
            <a:ext cx="3884804" cy="9693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7918213" y="3843547"/>
            <a:ext cx="3884804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7" name="正方形/長方形 46"/>
          <p:cNvSpPr/>
          <p:nvPr/>
        </p:nvSpPr>
        <p:spPr>
          <a:xfrm>
            <a:off x="7989878" y="4353736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17" name="円/楕円 4"/>
          <p:cNvSpPr/>
          <p:nvPr/>
        </p:nvSpPr>
        <p:spPr>
          <a:xfrm rot="10800000">
            <a:off x="6178611" y="2155635"/>
            <a:ext cx="1522836" cy="1525255"/>
          </a:xfrm>
          <a:prstGeom prst="snip1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6395377" y="2306472"/>
            <a:ext cx="1087120" cy="113668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19" name="円/楕円 4"/>
          <p:cNvSpPr/>
          <p:nvPr/>
        </p:nvSpPr>
        <p:spPr>
          <a:xfrm>
            <a:off x="4490959" y="3843548"/>
            <a:ext cx="1522836" cy="1525255"/>
          </a:xfrm>
          <a:prstGeom prst="snip1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4683927" y="3980818"/>
            <a:ext cx="1087120" cy="113668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20" name="円/楕円 4"/>
          <p:cNvSpPr/>
          <p:nvPr/>
        </p:nvSpPr>
        <p:spPr>
          <a:xfrm rot="16200000">
            <a:off x="6177401" y="3842573"/>
            <a:ext cx="1523071" cy="1525020"/>
          </a:xfrm>
          <a:prstGeom prst="snip1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6395377" y="3980818"/>
            <a:ext cx="1087120" cy="113668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62076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750"/>
                            </p:stCondLst>
                            <p:childTnLst>
                              <p:par>
                                <p:cTn id="112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7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32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4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animBg="1"/>
      <p:bldP spid="4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animBg="1"/>
      <p:bldP spid="17" grpId="0" animBg="1"/>
      <p:bldP spid="17" grpId="1" animBg="1"/>
      <p:bldP spid="22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19" grpId="1" animBg="1"/>
      <p:bldP spid="23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0" grpId="1" animBg="1"/>
      <p:bldP spid="2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1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e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2" name="フリーフォーム 51"/>
          <p:cNvSpPr/>
          <p:nvPr/>
        </p:nvSpPr>
        <p:spPr>
          <a:xfrm>
            <a:off x="6111716" y="1828030"/>
            <a:ext cx="1824567" cy="2113803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3" name="フリーフォーム 52"/>
          <p:cNvSpPr/>
          <p:nvPr/>
        </p:nvSpPr>
        <p:spPr>
          <a:xfrm rot="5400000">
            <a:off x="5967120" y="3512792"/>
            <a:ext cx="1824848" cy="2113477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フリーフォーム 53"/>
          <p:cNvSpPr/>
          <p:nvPr/>
        </p:nvSpPr>
        <p:spPr>
          <a:xfrm rot="10800000">
            <a:off x="4287149" y="3368151"/>
            <a:ext cx="1824567" cy="2113803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5" name="フリーフォーム 54"/>
          <p:cNvSpPr/>
          <p:nvPr/>
        </p:nvSpPr>
        <p:spPr>
          <a:xfrm rot="16200000">
            <a:off x="4431463" y="1683716"/>
            <a:ext cx="1824848" cy="2113477"/>
          </a:xfrm>
          <a:custGeom>
            <a:avLst/>
            <a:gdLst>
              <a:gd name="connsiteX0" fmla="*/ 1191 w 2736850"/>
              <a:gd name="connsiteY0" fmla="*/ 0 h 3170216"/>
              <a:gd name="connsiteX1" fmla="*/ 2736850 w 2736850"/>
              <a:gd name="connsiteY1" fmla="*/ 2743190 h 3170216"/>
              <a:gd name="connsiteX2" fmla="*/ 2180317 w 2736850"/>
              <a:gd name="connsiteY2" fmla="*/ 2743190 h 3170216"/>
              <a:gd name="connsiteX3" fmla="*/ 2180328 w 2736850"/>
              <a:gd name="connsiteY3" fmla="*/ 2743595 h 3170216"/>
              <a:gd name="connsiteX4" fmla="*/ 2226953 w 2736850"/>
              <a:gd name="connsiteY4" fmla="*/ 2849230 h 3170216"/>
              <a:gd name="connsiteX5" fmla="*/ 2259495 w 2736850"/>
              <a:gd name="connsiteY5" fmla="*/ 2880063 h 3170216"/>
              <a:gd name="connsiteX6" fmla="*/ 2267249 w 2736850"/>
              <a:gd name="connsiteY6" fmla="*/ 2886304 h 3170216"/>
              <a:gd name="connsiteX7" fmla="*/ 2314085 w 2736850"/>
              <a:gd name="connsiteY7" fmla="*/ 2988117 h 3170216"/>
              <a:gd name="connsiteX8" fmla="*/ 2039845 w 2736850"/>
              <a:gd name="connsiteY8" fmla="*/ 3170216 h 3170216"/>
              <a:gd name="connsiteX9" fmla="*/ 1765605 w 2736850"/>
              <a:gd name="connsiteY9" fmla="*/ 2988117 h 3170216"/>
              <a:gd name="connsiteX10" fmla="*/ 1812441 w 2736850"/>
              <a:gd name="connsiteY10" fmla="*/ 2886304 h 3170216"/>
              <a:gd name="connsiteX11" fmla="*/ 1821026 w 2736850"/>
              <a:gd name="connsiteY11" fmla="*/ 2879394 h 3170216"/>
              <a:gd name="connsiteX12" fmla="*/ 1872511 w 2736850"/>
              <a:gd name="connsiteY12" fmla="*/ 2821923 h 3170216"/>
              <a:gd name="connsiteX13" fmla="*/ 1900956 w 2736850"/>
              <a:gd name="connsiteY13" fmla="*/ 2774623 h 3170216"/>
              <a:gd name="connsiteX14" fmla="*/ 1908065 w 2736850"/>
              <a:gd name="connsiteY14" fmla="*/ 2743190 h 3170216"/>
              <a:gd name="connsiteX15" fmla="*/ 1365250 w 2736850"/>
              <a:gd name="connsiteY15" fmla="*/ 2743190 h 3170216"/>
              <a:gd name="connsiteX16" fmla="*/ 137373 w 2736850"/>
              <a:gd name="connsiteY16" fmla="*/ 1379035 h 3170216"/>
              <a:gd name="connsiteX17" fmla="*/ 0 w 2736850"/>
              <a:gd name="connsiteY17" fmla="*/ 1371732 h 3170216"/>
              <a:gd name="connsiteX18" fmla="*/ 0 w 2736850"/>
              <a:gd name="connsiteY18" fmla="*/ 834108 h 3170216"/>
              <a:gd name="connsiteX19" fmla="*/ 7859 w 2736850"/>
              <a:gd name="connsiteY19" fmla="*/ 835885 h 3170216"/>
              <a:gd name="connsiteX20" fmla="*/ 55160 w 2736850"/>
              <a:gd name="connsiteY20" fmla="*/ 864331 h 3170216"/>
              <a:gd name="connsiteX21" fmla="*/ 112630 w 2736850"/>
              <a:gd name="connsiteY21" fmla="*/ 915816 h 3170216"/>
              <a:gd name="connsiteX22" fmla="*/ 119540 w 2736850"/>
              <a:gd name="connsiteY22" fmla="*/ 924401 h 3170216"/>
              <a:gd name="connsiteX23" fmla="*/ 221354 w 2736850"/>
              <a:gd name="connsiteY23" fmla="*/ 971237 h 3170216"/>
              <a:gd name="connsiteX24" fmla="*/ 403452 w 2736850"/>
              <a:gd name="connsiteY24" fmla="*/ 696997 h 3170216"/>
              <a:gd name="connsiteX25" fmla="*/ 221354 w 2736850"/>
              <a:gd name="connsiteY25" fmla="*/ 422757 h 3170216"/>
              <a:gd name="connsiteX26" fmla="*/ 119540 w 2736850"/>
              <a:gd name="connsiteY26" fmla="*/ 469593 h 3170216"/>
              <a:gd name="connsiteX27" fmla="*/ 113300 w 2736850"/>
              <a:gd name="connsiteY27" fmla="*/ 477347 h 3170216"/>
              <a:gd name="connsiteX28" fmla="*/ 82466 w 2736850"/>
              <a:gd name="connsiteY28" fmla="*/ 509889 h 3170216"/>
              <a:gd name="connsiteX29" fmla="*/ 12560 w 2736850"/>
              <a:gd name="connsiteY29" fmla="*/ 548811 h 3170216"/>
              <a:gd name="connsiteX30" fmla="*/ 0 w 2736850"/>
              <a:gd name="connsiteY30" fmla="*/ 551519 h 3170216"/>
              <a:gd name="connsiteX31" fmla="*/ 0 w 2736850"/>
              <a:gd name="connsiteY31" fmla="*/ 433336 h 317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6850" h="3170216">
                <a:moveTo>
                  <a:pt x="1191" y="0"/>
                </a:moveTo>
                <a:cubicBezTo>
                  <a:pt x="1513269" y="4157"/>
                  <a:pt x="2736850" y="1231106"/>
                  <a:pt x="2736850" y="2743190"/>
                </a:cubicBezTo>
                <a:lnTo>
                  <a:pt x="2180317" y="2743190"/>
                </a:lnTo>
                <a:lnTo>
                  <a:pt x="2180328" y="2743595"/>
                </a:lnTo>
                <a:cubicBezTo>
                  <a:pt x="2184532" y="2779054"/>
                  <a:pt x="2198811" y="2815854"/>
                  <a:pt x="2226953" y="2849230"/>
                </a:cubicBezTo>
                <a:lnTo>
                  <a:pt x="2259495" y="2880063"/>
                </a:lnTo>
                <a:lnTo>
                  <a:pt x="2267249" y="2886304"/>
                </a:lnTo>
                <a:cubicBezTo>
                  <a:pt x="2296819" y="2915367"/>
                  <a:pt x="2314085" y="2950403"/>
                  <a:pt x="2314085" y="2988117"/>
                </a:cubicBezTo>
                <a:cubicBezTo>
                  <a:pt x="2314085" y="3088688"/>
                  <a:pt x="2191304" y="3170216"/>
                  <a:pt x="2039845" y="3170216"/>
                </a:cubicBezTo>
                <a:cubicBezTo>
                  <a:pt x="1888386" y="3170216"/>
                  <a:pt x="1765605" y="3088688"/>
                  <a:pt x="1765605" y="2988117"/>
                </a:cubicBezTo>
                <a:cubicBezTo>
                  <a:pt x="1765605" y="2950403"/>
                  <a:pt x="1782871" y="2915367"/>
                  <a:pt x="1812441" y="2886304"/>
                </a:cubicBezTo>
                <a:lnTo>
                  <a:pt x="1821026" y="2879394"/>
                </a:lnTo>
                <a:lnTo>
                  <a:pt x="1872511" y="2821923"/>
                </a:lnTo>
                <a:cubicBezTo>
                  <a:pt x="1884433" y="2806236"/>
                  <a:pt x="1894117" y="2790680"/>
                  <a:pt x="1900956" y="2774623"/>
                </a:cubicBezTo>
                <a:lnTo>
                  <a:pt x="1908065" y="2743190"/>
                </a:lnTo>
                <a:lnTo>
                  <a:pt x="1365250" y="2743190"/>
                </a:lnTo>
                <a:cubicBezTo>
                  <a:pt x="1365250" y="2034401"/>
                  <a:pt x="827543" y="1450914"/>
                  <a:pt x="137373" y="1379035"/>
                </a:cubicBezTo>
                <a:lnTo>
                  <a:pt x="0" y="1371732"/>
                </a:lnTo>
                <a:lnTo>
                  <a:pt x="0" y="834108"/>
                </a:lnTo>
                <a:lnTo>
                  <a:pt x="7859" y="835885"/>
                </a:lnTo>
                <a:cubicBezTo>
                  <a:pt x="23916" y="842725"/>
                  <a:pt x="39473" y="852409"/>
                  <a:pt x="55160" y="864331"/>
                </a:cubicBezTo>
                <a:lnTo>
                  <a:pt x="112630" y="915816"/>
                </a:lnTo>
                <a:lnTo>
                  <a:pt x="119540" y="924401"/>
                </a:lnTo>
                <a:cubicBezTo>
                  <a:pt x="148604" y="953971"/>
                  <a:pt x="183640" y="971237"/>
                  <a:pt x="221354" y="971237"/>
                </a:cubicBezTo>
                <a:cubicBezTo>
                  <a:pt x="321924" y="971237"/>
                  <a:pt x="403452" y="848456"/>
                  <a:pt x="403452" y="696997"/>
                </a:cubicBezTo>
                <a:cubicBezTo>
                  <a:pt x="403452" y="545538"/>
                  <a:pt x="321924" y="422757"/>
                  <a:pt x="221354" y="422757"/>
                </a:cubicBezTo>
                <a:cubicBezTo>
                  <a:pt x="183640" y="422757"/>
                  <a:pt x="148604" y="440023"/>
                  <a:pt x="119540" y="469593"/>
                </a:cubicBezTo>
                <a:lnTo>
                  <a:pt x="113300" y="477347"/>
                </a:lnTo>
                <a:lnTo>
                  <a:pt x="82466" y="509889"/>
                </a:lnTo>
                <a:cubicBezTo>
                  <a:pt x="60215" y="528650"/>
                  <a:pt x="36443" y="541250"/>
                  <a:pt x="12560" y="548811"/>
                </a:cubicBezTo>
                <a:lnTo>
                  <a:pt x="0" y="551519"/>
                </a:lnTo>
                <a:lnTo>
                  <a:pt x="0" y="433336"/>
                </a:lnTo>
                <a:close/>
              </a:path>
            </a:pathLst>
          </a:cu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918213" y="2238630"/>
            <a:ext cx="3884804" cy="9693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918213" y="1578980"/>
            <a:ext cx="3884804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8" name="正方形/長方形 57"/>
          <p:cNvSpPr/>
          <p:nvPr/>
        </p:nvSpPr>
        <p:spPr>
          <a:xfrm>
            <a:off x="7989878" y="2089170"/>
            <a:ext cx="1218599" cy="4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5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7936283" y="4813727"/>
            <a:ext cx="3884804" cy="96933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7936283" y="4154078"/>
            <a:ext cx="3884804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正方形/長方形 60"/>
          <p:cNvSpPr/>
          <p:nvPr/>
        </p:nvSpPr>
        <p:spPr>
          <a:xfrm>
            <a:off x="8007948" y="4664267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62360" y="4813727"/>
            <a:ext cx="3884804" cy="9693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362360" y="4154078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4" name="正方形/長方形 63"/>
          <p:cNvSpPr/>
          <p:nvPr/>
        </p:nvSpPr>
        <p:spPr>
          <a:xfrm>
            <a:off x="2941833" y="4664267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362360" y="2238630"/>
            <a:ext cx="3884804" cy="96933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362360" y="1578980"/>
            <a:ext cx="388480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0" name="正方形/長方形 69"/>
          <p:cNvSpPr/>
          <p:nvPr/>
        </p:nvSpPr>
        <p:spPr>
          <a:xfrm>
            <a:off x="2941833" y="2089170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71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6879544" y="2493754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25"/>
          <p:cNvSpPr>
            <a:spLocks noGrp="1"/>
          </p:cNvSpPr>
          <p:nvPr>
            <p:ph type="pic" sz="quarter" idx="29" hasCustomPrompt="1"/>
          </p:nvPr>
        </p:nvSpPr>
        <p:spPr>
          <a:xfrm>
            <a:off x="6879544" y="435949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25"/>
          <p:cNvSpPr>
            <a:spLocks noGrp="1"/>
          </p:cNvSpPr>
          <p:nvPr>
            <p:ph type="pic" sz="quarter" idx="30" hasCustomPrompt="1"/>
          </p:nvPr>
        </p:nvSpPr>
        <p:spPr>
          <a:xfrm>
            <a:off x="4900067" y="436774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図プレースホルダー 25"/>
          <p:cNvSpPr>
            <a:spLocks noGrp="1"/>
          </p:cNvSpPr>
          <p:nvPr>
            <p:ph type="pic" sz="quarter" idx="31" hasCustomPrompt="1"/>
          </p:nvPr>
        </p:nvSpPr>
        <p:spPr>
          <a:xfrm>
            <a:off x="4900067" y="2493754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1934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75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250"/>
                            </p:stCondLst>
                            <p:childTnLst>
                              <p:par>
                                <p:cTn id="10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750"/>
                            </p:stCondLst>
                            <p:childTnLst>
                              <p:par>
                                <p:cTn id="12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/>
      <p:bldP spid="62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animBg="1"/>
      <p:bldP spid="6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0" grpId="0" animBg="1"/>
      <p:bldP spid="71" grpId="0"/>
      <p:bldP spid="72" grpId="0"/>
      <p:bldP spid="73" grpId="0"/>
      <p:bldP spid="74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山形 6"/>
          <p:cNvSpPr/>
          <p:nvPr/>
        </p:nvSpPr>
        <p:spPr>
          <a:xfrm>
            <a:off x="595137" y="2909923"/>
            <a:ext cx="2782647" cy="37743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67" dirty="0">
                <a:solidFill>
                  <a:schemeClr val="bg1"/>
                </a:solidFill>
              </a:rPr>
              <a:t>01</a:t>
            </a:r>
            <a:endParaRPr kumimoji="1" lang="ja-JP" altLang="en-US" sz="1867" dirty="0">
              <a:solidFill>
                <a:schemeClr val="bg1"/>
              </a:solidFill>
            </a:endParaRPr>
          </a:p>
        </p:txBody>
      </p:sp>
      <p:sp>
        <p:nvSpPr>
          <p:cNvPr id="50" name="山形 49"/>
          <p:cNvSpPr/>
          <p:nvPr/>
        </p:nvSpPr>
        <p:spPr>
          <a:xfrm>
            <a:off x="3313353" y="2909923"/>
            <a:ext cx="2782647" cy="37743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67" dirty="0">
                <a:solidFill>
                  <a:schemeClr val="bg1"/>
                </a:solidFill>
              </a:rPr>
              <a:t>02</a:t>
            </a:r>
            <a:endParaRPr kumimoji="1" lang="ja-JP" altLang="en-US" sz="1867" dirty="0">
              <a:solidFill>
                <a:schemeClr val="bg1"/>
              </a:solidFill>
            </a:endParaRPr>
          </a:p>
        </p:txBody>
      </p:sp>
      <p:sp>
        <p:nvSpPr>
          <p:cNvPr id="51" name="山形 50"/>
          <p:cNvSpPr/>
          <p:nvPr/>
        </p:nvSpPr>
        <p:spPr>
          <a:xfrm>
            <a:off x="6031570" y="2909923"/>
            <a:ext cx="2782647" cy="37743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67" dirty="0">
                <a:solidFill>
                  <a:schemeClr val="bg1"/>
                </a:solidFill>
              </a:rPr>
              <a:t>03</a:t>
            </a:r>
            <a:endParaRPr kumimoji="1" lang="ja-JP" altLang="en-US" sz="1867" dirty="0">
              <a:solidFill>
                <a:schemeClr val="bg1"/>
              </a:solidFill>
            </a:endParaRPr>
          </a:p>
        </p:txBody>
      </p:sp>
      <p:sp>
        <p:nvSpPr>
          <p:cNvPr id="52" name="山形 51"/>
          <p:cNvSpPr/>
          <p:nvPr/>
        </p:nvSpPr>
        <p:spPr>
          <a:xfrm>
            <a:off x="8749787" y="2909922"/>
            <a:ext cx="2782647" cy="377430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67" dirty="0">
                <a:solidFill>
                  <a:schemeClr val="bg1"/>
                </a:solidFill>
              </a:rPr>
              <a:t>04</a:t>
            </a:r>
            <a:endParaRPr kumimoji="1" lang="ja-JP" altLang="en-US" sz="1867" dirty="0">
              <a:solidFill>
                <a:schemeClr val="bg1"/>
              </a:solidFill>
            </a:endParaRPr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595136" y="3389177"/>
            <a:ext cx="2619257" cy="2099823"/>
          </a:xfrm>
        </p:spPr>
        <p:txBody>
          <a:bodyPr>
            <a:normAutofit/>
          </a:bodyPr>
          <a:lstStyle>
            <a:lvl1pPr marL="228611" indent="-228611" algn="l"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595136" y="1809094"/>
            <a:ext cx="2619257" cy="97668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3313353" y="3389177"/>
            <a:ext cx="2619257" cy="2099823"/>
          </a:xfrm>
        </p:spPr>
        <p:txBody>
          <a:bodyPr>
            <a:normAutofit/>
          </a:bodyPr>
          <a:lstStyle>
            <a:lvl1pPr marL="228611" indent="-228611" algn="l"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313353" y="1809094"/>
            <a:ext cx="2619257" cy="97668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031570" y="3389177"/>
            <a:ext cx="2619257" cy="2099823"/>
          </a:xfrm>
        </p:spPr>
        <p:txBody>
          <a:bodyPr>
            <a:normAutofit/>
          </a:bodyPr>
          <a:lstStyle>
            <a:lvl1pPr marL="228611" indent="-228611" algn="l"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031570" y="1809094"/>
            <a:ext cx="2619257" cy="97668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9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8749786" y="3389177"/>
            <a:ext cx="2619257" cy="2099823"/>
          </a:xfrm>
        </p:spPr>
        <p:txBody>
          <a:bodyPr>
            <a:normAutofit/>
          </a:bodyPr>
          <a:lstStyle>
            <a:lvl1pPr marL="228611" indent="-228611" algn="l"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8749786" y="1809094"/>
            <a:ext cx="2619257" cy="97668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1348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0" grpId="0" animBg="1"/>
      <p:bldP spid="51" grpId="0" animBg="1"/>
      <p:bldP spid="52" grpId="0" animBg="1"/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3" name="円/楕円 30"/>
          <p:cNvSpPr/>
          <p:nvPr/>
        </p:nvSpPr>
        <p:spPr>
          <a:xfrm>
            <a:off x="5670997" y="3793164"/>
            <a:ext cx="850006" cy="2335126"/>
          </a:xfrm>
          <a:custGeom>
            <a:avLst/>
            <a:gdLst/>
            <a:ahLst/>
            <a:cxnLst/>
            <a:rect l="l" t="t" r="r" b="b"/>
            <a:pathLst>
              <a:path w="1104899" h="3034897">
                <a:moveTo>
                  <a:pt x="183061" y="452441"/>
                </a:moveTo>
                <a:lnTo>
                  <a:pt x="202039" y="456272"/>
                </a:lnTo>
                <a:cubicBezTo>
                  <a:pt x="206033" y="453928"/>
                  <a:pt x="210452" y="453407"/>
                  <a:pt x="214967" y="453259"/>
                </a:cubicBezTo>
                <a:cubicBezTo>
                  <a:pt x="238093" y="484350"/>
                  <a:pt x="275364" y="503415"/>
                  <a:pt x="317087" y="503415"/>
                </a:cubicBezTo>
                <a:cubicBezTo>
                  <a:pt x="359170" y="503415"/>
                  <a:pt x="396722" y="484021"/>
                  <a:pt x="419760" y="452441"/>
                </a:cubicBezTo>
                <a:lnTo>
                  <a:pt x="446511" y="452441"/>
                </a:lnTo>
                <a:cubicBezTo>
                  <a:pt x="469549" y="484021"/>
                  <a:pt x="507100" y="503415"/>
                  <a:pt x="549182" y="503415"/>
                </a:cubicBezTo>
                <a:cubicBezTo>
                  <a:pt x="591264" y="503415"/>
                  <a:pt x="628817" y="484021"/>
                  <a:pt x="651855" y="452441"/>
                </a:cubicBezTo>
                <a:lnTo>
                  <a:pt x="685142" y="452441"/>
                </a:lnTo>
                <a:cubicBezTo>
                  <a:pt x="708180" y="484021"/>
                  <a:pt x="745733" y="503416"/>
                  <a:pt x="787815" y="503416"/>
                </a:cubicBezTo>
                <a:lnTo>
                  <a:pt x="837422" y="492397"/>
                </a:lnTo>
                <a:lnTo>
                  <a:pt x="848931" y="487050"/>
                </a:lnTo>
                <a:cubicBezTo>
                  <a:pt x="864198" y="480284"/>
                  <a:pt x="877135" y="469629"/>
                  <a:pt x="887585" y="456745"/>
                </a:cubicBezTo>
                <a:lnTo>
                  <a:pt x="889654" y="457620"/>
                </a:lnTo>
                <a:cubicBezTo>
                  <a:pt x="897429" y="453526"/>
                  <a:pt x="906239" y="452441"/>
                  <a:pt x="915302" y="452441"/>
                </a:cubicBezTo>
                <a:cubicBezTo>
                  <a:pt x="976685" y="452441"/>
                  <a:pt x="1026445" y="502202"/>
                  <a:pt x="1026445" y="563585"/>
                </a:cubicBezTo>
                <a:cubicBezTo>
                  <a:pt x="1026445" y="609396"/>
                  <a:pt x="998729" y="648734"/>
                  <a:pt x="959102" y="665631"/>
                </a:cubicBezTo>
                <a:cubicBezTo>
                  <a:pt x="841569" y="804451"/>
                  <a:pt x="762079" y="1001460"/>
                  <a:pt x="743903" y="1223908"/>
                </a:cubicBezTo>
                <a:lnTo>
                  <a:pt x="840117" y="1223908"/>
                </a:lnTo>
                <a:cubicBezTo>
                  <a:pt x="885252" y="1223908"/>
                  <a:pt x="921841" y="1260497"/>
                  <a:pt x="921841" y="1305632"/>
                </a:cubicBezTo>
                <a:lnTo>
                  <a:pt x="921840" y="1305632"/>
                </a:lnTo>
                <a:cubicBezTo>
                  <a:pt x="921840" y="1350767"/>
                  <a:pt x="885251" y="1387356"/>
                  <a:pt x="840116" y="1387356"/>
                </a:cubicBezTo>
                <a:lnTo>
                  <a:pt x="733571" y="1387356"/>
                </a:lnTo>
                <a:lnTo>
                  <a:pt x="732242" y="1435725"/>
                </a:lnTo>
                <a:cubicBezTo>
                  <a:pt x="732242" y="1834241"/>
                  <a:pt x="840619" y="2186259"/>
                  <a:pt x="1006562" y="2397455"/>
                </a:cubicBezTo>
                <a:lnTo>
                  <a:pt x="1005198" y="2397455"/>
                </a:lnTo>
                <a:cubicBezTo>
                  <a:pt x="1027765" y="2397455"/>
                  <a:pt x="1046060" y="2415750"/>
                  <a:pt x="1046060" y="2438317"/>
                </a:cubicBezTo>
                <a:lnTo>
                  <a:pt x="1046059" y="2438317"/>
                </a:lnTo>
                <a:cubicBezTo>
                  <a:pt x="1046059" y="2450137"/>
                  <a:pt x="1041040" y="2460785"/>
                  <a:pt x="1032621" y="2467820"/>
                </a:cubicBezTo>
                <a:cubicBezTo>
                  <a:pt x="1079361" y="2530209"/>
                  <a:pt x="1104899" y="2603760"/>
                  <a:pt x="1104899" y="2682076"/>
                </a:cubicBezTo>
                <a:cubicBezTo>
                  <a:pt x="1104899" y="2769275"/>
                  <a:pt x="1073240" y="2850566"/>
                  <a:pt x="1015880" y="2916671"/>
                </a:cubicBezTo>
                <a:cubicBezTo>
                  <a:pt x="1041463" y="2932650"/>
                  <a:pt x="1057500" y="2961309"/>
                  <a:pt x="1057500" y="2993714"/>
                </a:cubicBezTo>
                <a:lnTo>
                  <a:pt x="1057500" y="3034897"/>
                </a:lnTo>
                <a:lnTo>
                  <a:pt x="881231" y="3034897"/>
                </a:lnTo>
                <a:lnTo>
                  <a:pt x="223669" y="3034897"/>
                </a:lnTo>
                <a:lnTo>
                  <a:pt x="47401" y="3034897"/>
                </a:lnTo>
                <a:lnTo>
                  <a:pt x="47401" y="2993714"/>
                </a:lnTo>
                <a:cubicBezTo>
                  <a:pt x="47401" y="2961309"/>
                  <a:pt x="63437" y="2932651"/>
                  <a:pt x="89020" y="2916671"/>
                </a:cubicBezTo>
                <a:cubicBezTo>
                  <a:pt x="31659" y="2850567"/>
                  <a:pt x="0" y="2769275"/>
                  <a:pt x="0" y="2682076"/>
                </a:cubicBezTo>
                <a:cubicBezTo>
                  <a:pt x="0" y="2605483"/>
                  <a:pt x="24427" y="2533448"/>
                  <a:pt x="69407" y="2472045"/>
                </a:cubicBezTo>
                <a:cubicBezTo>
                  <a:pt x="54818" y="2467950"/>
                  <a:pt x="45766" y="2454190"/>
                  <a:pt x="45766" y="2438317"/>
                </a:cubicBezTo>
                <a:cubicBezTo>
                  <a:pt x="45766" y="2415750"/>
                  <a:pt x="64061" y="2397455"/>
                  <a:pt x="86628" y="2397455"/>
                </a:cubicBezTo>
                <a:lnTo>
                  <a:pt x="92234" y="2397455"/>
                </a:lnTo>
                <a:cubicBezTo>
                  <a:pt x="258177" y="2186259"/>
                  <a:pt x="366555" y="1834241"/>
                  <a:pt x="366555" y="1435725"/>
                </a:cubicBezTo>
                <a:lnTo>
                  <a:pt x="365225" y="1387355"/>
                </a:lnTo>
                <a:lnTo>
                  <a:pt x="258248" y="1387355"/>
                </a:lnTo>
                <a:cubicBezTo>
                  <a:pt x="213113" y="1387355"/>
                  <a:pt x="176524" y="1350767"/>
                  <a:pt x="176524" y="1305632"/>
                </a:cubicBezTo>
                <a:cubicBezTo>
                  <a:pt x="176524" y="1260497"/>
                  <a:pt x="213113" y="1223908"/>
                  <a:pt x="258248" y="1223908"/>
                </a:cubicBezTo>
                <a:lnTo>
                  <a:pt x="349409" y="1223908"/>
                </a:lnTo>
                <a:cubicBezTo>
                  <a:pt x="332627" y="1001981"/>
                  <a:pt x="254734" y="804966"/>
                  <a:pt x="138681" y="665240"/>
                </a:cubicBezTo>
                <a:cubicBezTo>
                  <a:pt x="99339" y="648314"/>
                  <a:pt x="71918" y="609152"/>
                  <a:pt x="71918" y="563585"/>
                </a:cubicBezTo>
                <a:cubicBezTo>
                  <a:pt x="71918" y="502202"/>
                  <a:pt x="121678" y="452441"/>
                  <a:pt x="183061" y="452441"/>
                </a:cubicBezTo>
                <a:close/>
                <a:moveTo>
                  <a:pt x="545913" y="0"/>
                </a:moveTo>
                <a:cubicBezTo>
                  <a:pt x="656041" y="0"/>
                  <a:pt x="745318" y="89277"/>
                  <a:pt x="745318" y="199405"/>
                </a:cubicBezTo>
                <a:cubicBezTo>
                  <a:pt x="745318" y="309533"/>
                  <a:pt x="656041" y="398810"/>
                  <a:pt x="545913" y="398810"/>
                </a:cubicBezTo>
                <a:cubicBezTo>
                  <a:pt x="435785" y="398810"/>
                  <a:pt x="346508" y="309533"/>
                  <a:pt x="346508" y="199405"/>
                </a:cubicBezTo>
                <a:cubicBezTo>
                  <a:pt x="346508" y="89277"/>
                  <a:pt x="435785" y="0"/>
                  <a:pt x="545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4105278" y="2015767"/>
            <a:ext cx="3998822" cy="393753"/>
          </a:xfrm>
        </p:spPr>
        <p:txBody>
          <a:bodyPr>
            <a:normAutofit/>
          </a:bodyPr>
          <a:lstStyle>
            <a:lvl1pPr algn="ctr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105278" y="1460912"/>
            <a:ext cx="3998822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5495389" y="1932994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円/楕円 4"/>
          <p:cNvSpPr/>
          <p:nvPr/>
        </p:nvSpPr>
        <p:spPr>
          <a:xfrm>
            <a:off x="5741293" y="2504384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8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5910131" y="267379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円/楕円 4"/>
          <p:cNvSpPr/>
          <p:nvPr/>
        </p:nvSpPr>
        <p:spPr>
          <a:xfrm>
            <a:off x="7134026" y="3486014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0" name="図プレースホルダー 25"/>
          <p:cNvSpPr>
            <a:spLocks noGrp="1"/>
          </p:cNvSpPr>
          <p:nvPr>
            <p:ph type="pic" sz="quarter" idx="15" hasCustomPrompt="1"/>
          </p:nvPr>
        </p:nvSpPr>
        <p:spPr>
          <a:xfrm>
            <a:off x="7302864" y="365542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8060541" y="3750284"/>
            <a:ext cx="2833731" cy="730957"/>
          </a:xfrm>
        </p:spPr>
        <p:txBody>
          <a:bodyPr>
            <a:normAutofit/>
          </a:bodyPr>
          <a:lstStyle>
            <a:lvl1pPr algn="l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8060541" y="3195430"/>
            <a:ext cx="28337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/>
        </p:nvSpPr>
        <p:spPr>
          <a:xfrm>
            <a:off x="8117693" y="3667512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46" name="円/楕円 4"/>
          <p:cNvSpPr/>
          <p:nvPr/>
        </p:nvSpPr>
        <p:spPr>
          <a:xfrm>
            <a:off x="4346613" y="3483100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7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4515451" y="3652507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326456" y="3747370"/>
            <a:ext cx="2833731" cy="730957"/>
          </a:xfrm>
        </p:spPr>
        <p:txBody>
          <a:bodyPr>
            <a:normAutofit/>
          </a:bodyPr>
          <a:lstStyle>
            <a:lvl1pPr algn="r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326456" y="3192516"/>
            <a:ext cx="2833731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1" name="正方形/長方形 60"/>
          <p:cNvSpPr/>
          <p:nvPr/>
        </p:nvSpPr>
        <p:spPr>
          <a:xfrm>
            <a:off x="2874911" y="3664598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62" name="円/楕円 4"/>
          <p:cNvSpPr/>
          <p:nvPr/>
        </p:nvSpPr>
        <p:spPr>
          <a:xfrm>
            <a:off x="7920279" y="4905794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3" name="図プレースホルダー 25"/>
          <p:cNvSpPr>
            <a:spLocks noGrp="1"/>
          </p:cNvSpPr>
          <p:nvPr>
            <p:ph type="pic" sz="quarter" idx="21" hasCustomPrompt="1"/>
          </p:nvPr>
        </p:nvSpPr>
        <p:spPr>
          <a:xfrm>
            <a:off x="8089117" y="5075201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8846794" y="5170064"/>
            <a:ext cx="2833731" cy="730957"/>
          </a:xfrm>
        </p:spPr>
        <p:txBody>
          <a:bodyPr>
            <a:normAutofit/>
          </a:bodyPr>
          <a:lstStyle>
            <a:lvl1pPr algn="l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46794" y="4615210"/>
            <a:ext cx="28337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6" name="正方形/長方形 65"/>
          <p:cNvSpPr/>
          <p:nvPr/>
        </p:nvSpPr>
        <p:spPr>
          <a:xfrm>
            <a:off x="8903946" y="5087292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67" name="円/楕円 4"/>
          <p:cNvSpPr/>
          <p:nvPr/>
        </p:nvSpPr>
        <p:spPr>
          <a:xfrm>
            <a:off x="3564308" y="4908534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68" name="図プレースホルダー 25"/>
          <p:cNvSpPr>
            <a:spLocks noGrp="1"/>
          </p:cNvSpPr>
          <p:nvPr>
            <p:ph type="pic" sz="quarter" idx="24" hasCustomPrompt="1"/>
          </p:nvPr>
        </p:nvSpPr>
        <p:spPr>
          <a:xfrm>
            <a:off x="3733145" y="5077941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544151" y="5172805"/>
            <a:ext cx="2833731" cy="730957"/>
          </a:xfrm>
        </p:spPr>
        <p:txBody>
          <a:bodyPr>
            <a:normAutofit/>
          </a:bodyPr>
          <a:lstStyle>
            <a:lvl1pPr algn="r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544151" y="4617951"/>
            <a:ext cx="2833731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1" name="正方形/長方形 70"/>
          <p:cNvSpPr/>
          <p:nvPr/>
        </p:nvSpPr>
        <p:spPr>
          <a:xfrm>
            <a:off x="2092605" y="5090032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235956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75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5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/>
      <p:bldP spid="39" grpId="0" animBg="1"/>
      <p:bldP spid="40" grpId="0"/>
      <p:bldP spid="4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46" grpId="0" animBg="1"/>
      <p:bldP spid="47" grpId="0"/>
      <p:bldP spid="48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/>
      <p:bldP spid="62" grpId="0" animBg="1"/>
      <p:bldP spid="63" grpId="0"/>
      <p:bldP spid="6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6" grpId="0" animBg="1"/>
      <p:bldP spid="67" grpId="0" animBg="1"/>
      <p:bldP spid="68" grpId="0"/>
      <p:bldP spid="69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19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&amp; 5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358653" y="1492712"/>
            <a:ext cx="5236447" cy="754726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円/楕円 4"/>
          <p:cNvSpPr/>
          <p:nvPr/>
        </p:nvSpPr>
        <p:spPr>
          <a:xfrm>
            <a:off x="5478376" y="1488558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560750" y="1631998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01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358653" y="2430408"/>
            <a:ext cx="5236447" cy="754726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円/楕円 4"/>
          <p:cNvSpPr/>
          <p:nvPr/>
        </p:nvSpPr>
        <p:spPr>
          <a:xfrm>
            <a:off x="5478376" y="2426254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560750" y="2569695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02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58653" y="3368105"/>
            <a:ext cx="5236447" cy="754726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4"/>
          <p:cNvSpPr/>
          <p:nvPr/>
        </p:nvSpPr>
        <p:spPr>
          <a:xfrm>
            <a:off x="5478376" y="3363951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560750" y="3507392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03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58653" y="4305801"/>
            <a:ext cx="5236447" cy="754726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円/楕円 4"/>
          <p:cNvSpPr/>
          <p:nvPr/>
        </p:nvSpPr>
        <p:spPr>
          <a:xfrm>
            <a:off x="5478376" y="4301647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60750" y="4445088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04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29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58653" y="5243497"/>
            <a:ext cx="5236447" cy="754726"/>
          </a:xfrm>
        </p:spPr>
        <p:txBody>
          <a:bodyPr anchor="ctr"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円/楕円 4"/>
          <p:cNvSpPr/>
          <p:nvPr/>
        </p:nvSpPr>
        <p:spPr>
          <a:xfrm>
            <a:off x="5478376" y="5239343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560750" y="5382784"/>
            <a:ext cx="592929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en-US" altLang="ja-JP" sz="2667" dirty="0">
                <a:solidFill>
                  <a:schemeClr val="bg1"/>
                </a:solidFill>
              </a:rPr>
              <a:t>05</a:t>
            </a:r>
            <a:endParaRPr kumimoji="1" lang="ja-JP" altLang="en-US" sz="2667" dirty="0">
              <a:solidFill>
                <a:schemeClr val="bg1"/>
              </a:solidFill>
            </a:endParaRPr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539262" y="1477060"/>
            <a:ext cx="4501662" cy="452116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86098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25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25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75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75"/>
                            </p:stCondLst>
                            <p:childTnLst>
                              <p:par>
                                <p:cTn id="4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25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/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/>
      <p:bldP spid="2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28" grpId="0"/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フリーフォーム 41"/>
          <p:cNvSpPr/>
          <p:nvPr/>
        </p:nvSpPr>
        <p:spPr>
          <a:xfrm rot="2700000">
            <a:off x="4528574" y="1099848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1" name="フリーフォーム 40"/>
          <p:cNvSpPr/>
          <p:nvPr/>
        </p:nvSpPr>
        <p:spPr>
          <a:xfrm rot="2700000">
            <a:off x="1419034" y="3148228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3" name="フリーフォーム 42"/>
          <p:cNvSpPr/>
          <p:nvPr/>
        </p:nvSpPr>
        <p:spPr>
          <a:xfrm rot="2700000">
            <a:off x="8244701" y="2059820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4" name="フリーフォーム 43"/>
          <p:cNvSpPr/>
          <p:nvPr/>
        </p:nvSpPr>
        <p:spPr>
          <a:xfrm rot="2700000">
            <a:off x="4130050" y="4087219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grpSp>
        <p:nvGrpSpPr>
          <p:cNvPr id="7" name="グループ化 6"/>
          <p:cNvGrpSpPr/>
          <p:nvPr/>
        </p:nvGrpSpPr>
        <p:grpSpPr>
          <a:xfrm>
            <a:off x="2217946" y="984610"/>
            <a:ext cx="3603435" cy="3460869"/>
            <a:chOff x="3326919" y="1476686"/>
            <a:chExt cx="5405153" cy="5190503"/>
          </a:xfrm>
        </p:grpSpPr>
        <p:sp>
          <p:nvSpPr>
            <p:cNvPr id="38" name="フリーフォーム 37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599069" y="3510120"/>
              <a:ext cx="1133003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01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800599" y="2321388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4540948" y="1935669"/>
            <a:ext cx="3638495" cy="3460869"/>
            <a:chOff x="6811422" y="2903055"/>
            <a:chExt cx="5457743" cy="5190503"/>
          </a:xfrm>
        </p:grpSpPr>
        <p:sp>
          <p:nvSpPr>
            <p:cNvPr id="39" name="フリーフォーム 38"/>
            <p:cNvSpPr/>
            <p:nvPr userDrawn="1"/>
          </p:nvSpPr>
          <p:spPr>
            <a:xfrm rot="2700000">
              <a:off x="6548750" y="3165727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6" name="テキスト ボックス 45"/>
            <p:cNvSpPr txBox="1"/>
            <p:nvPr userDrawn="1"/>
          </p:nvSpPr>
          <p:spPr>
            <a:xfrm>
              <a:off x="11136162" y="4918390"/>
              <a:ext cx="1133003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02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127388" y="3282142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9" name="グループ化 8"/>
          <p:cNvGrpSpPr/>
          <p:nvPr/>
        </p:nvGrpSpPr>
        <p:grpSpPr>
          <a:xfrm>
            <a:off x="6863950" y="2886728"/>
            <a:ext cx="3648232" cy="3460869"/>
            <a:chOff x="10295924" y="4329423"/>
            <a:chExt cx="5472348" cy="5190503"/>
          </a:xfrm>
        </p:grpSpPr>
        <p:sp>
          <p:nvSpPr>
            <p:cNvPr id="40" name="フリーフォーム 39"/>
            <p:cNvSpPr/>
            <p:nvPr userDrawn="1"/>
          </p:nvSpPr>
          <p:spPr>
            <a:xfrm rot="2700000">
              <a:off x="10033252" y="4592095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8" name="テキスト ボックス 47"/>
            <p:cNvSpPr txBox="1"/>
            <p:nvPr userDrawn="1"/>
          </p:nvSpPr>
          <p:spPr>
            <a:xfrm>
              <a:off x="14635269" y="6375550"/>
              <a:ext cx="1133003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03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51753" y="4220305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30659" y="5155660"/>
            <a:ext cx="7930683" cy="1015419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52060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43" grpId="0" animBg="1"/>
      <p:bldP spid="44" grpId="0" animBg="1"/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rrow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フリーフォーム 32"/>
          <p:cNvSpPr/>
          <p:nvPr/>
        </p:nvSpPr>
        <p:spPr>
          <a:xfrm rot="2700000">
            <a:off x="1009085" y="1841145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grpSp>
        <p:nvGrpSpPr>
          <p:cNvPr id="7" name="グループ化 6"/>
          <p:cNvGrpSpPr/>
          <p:nvPr/>
        </p:nvGrpSpPr>
        <p:grpSpPr>
          <a:xfrm>
            <a:off x="1054100" y="2035772"/>
            <a:ext cx="2904826" cy="2753050"/>
            <a:chOff x="3326919" y="1476686"/>
            <a:chExt cx="5477502" cy="5190503"/>
          </a:xfrm>
        </p:grpSpPr>
        <p:sp>
          <p:nvSpPr>
            <p:cNvPr id="38" name="フリーフォーム 37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380119" y="3291170"/>
              <a:ext cx="1424302" cy="1450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01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8824" y="3052647"/>
            <a:ext cx="247001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24" name="グループ化 23"/>
          <p:cNvGrpSpPr/>
          <p:nvPr/>
        </p:nvGrpSpPr>
        <p:grpSpPr>
          <a:xfrm>
            <a:off x="4749901" y="2051946"/>
            <a:ext cx="2904826" cy="2753050"/>
            <a:chOff x="3326919" y="1476686"/>
            <a:chExt cx="5477500" cy="5190503"/>
          </a:xfrm>
        </p:grpSpPr>
        <p:sp>
          <p:nvSpPr>
            <p:cNvPr id="25" name="フリーフォーム 24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26" name="テキスト ボックス 25"/>
            <p:cNvSpPr txBox="1"/>
            <p:nvPr userDrawn="1"/>
          </p:nvSpPr>
          <p:spPr>
            <a:xfrm>
              <a:off x="7380118" y="3291170"/>
              <a:ext cx="1424301" cy="1450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02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384625" y="3068821"/>
            <a:ext cx="247001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28" name="グループ化 27"/>
          <p:cNvGrpSpPr/>
          <p:nvPr/>
        </p:nvGrpSpPr>
        <p:grpSpPr>
          <a:xfrm>
            <a:off x="8445703" y="2051946"/>
            <a:ext cx="2904826" cy="2753050"/>
            <a:chOff x="3326919" y="1476686"/>
            <a:chExt cx="5477502" cy="5190503"/>
          </a:xfrm>
        </p:grpSpPr>
        <p:sp>
          <p:nvSpPr>
            <p:cNvPr id="29" name="フリーフォーム 28"/>
            <p:cNvSpPr/>
            <p:nvPr userDrawn="1"/>
          </p:nvSpPr>
          <p:spPr>
            <a:xfrm rot="2700000">
              <a:off x="3064247" y="1739358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30" name="テキスト ボックス 29"/>
            <p:cNvSpPr txBox="1"/>
            <p:nvPr userDrawn="1"/>
          </p:nvSpPr>
          <p:spPr>
            <a:xfrm>
              <a:off x="7380119" y="3291170"/>
              <a:ext cx="1424302" cy="1450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03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8080426" y="3068821"/>
            <a:ext cx="2470014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フリーフォーム 31"/>
          <p:cNvSpPr/>
          <p:nvPr/>
        </p:nvSpPr>
        <p:spPr>
          <a:xfrm rot="2700000">
            <a:off x="4067984" y="1399451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4" name="フリーフォーム 33"/>
          <p:cNvSpPr/>
          <p:nvPr/>
        </p:nvSpPr>
        <p:spPr>
          <a:xfrm rot="2700000">
            <a:off x="8130400" y="2059820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634633" y="3623967"/>
            <a:ext cx="3499431" cy="1949019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4337858" y="3623967"/>
            <a:ext cx="3499431" cy="1949019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8012831" y="3623967"/>
            <a:ext cx="3499431" cy="1949019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7471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rrows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/>
          <p:cNvSpPr>
            <a:spLocks noGrp="1"/>
          </p:cNvSpPr>
          <p:nvPr>
            <p:ph type="pic" sz="quarter" idx="16" hasCustomPrompt="1"/>
          </p:nvPr>
        </p:nvSpPr>
        <p:spPr>
          <a:xfrm>
            <a:off x="678393" y="1655991"/>
            <a:ext cx="3493772" cy="2200113"/>
          </a:xfr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2" name="図プレースホルダー 9"/>
          <p:cNvSpPr>
            <a:spLocks noGrp="1"/>
          </p:cNvSpPr>
          <p:nvPr>
            <p:ph type="pic" sz="quarter" idx="17" hasCustomPrompt="1"/>
          </p:nvPr>
        </p:nvSpPr>
        <p:spPr>
          <a:xfrm>
            <a:off x="4363508" y="1655991"/>
            <a:ext cx="3493772" cy="2200113"/>
          </a:xfr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9" name="図プレースホルダー 9"/>
          <p:cNvSpPr>
            <a:spLocks noGrp="1"/>
          </p:cNvSpPr>
          <p:nvPr>
            <p:ph type="pic" sz="quarter" idx="20" hasCustomPrompt="1"/>
          </p:nvPr>
        </p:nvSpPr>
        <p:spPr>
          <a:xfrm>
            <a:off x="8048394" y="1655991"/>
            <a:ext cx="3493772" cy="2200113"/>
          </a:xfrm>
        </p:spPr>
        <p:txBody>
          <a:bodyPr>
            <a:normAutofit/>
          </a:bodyPr>
          <a:lstStyle>
            <a:lvl1pPr>
              <a:defRPr sz="1200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59" name="テキスト プレースホルダー 58"/>
          <p:cNvSpPr>
            <a:spLocks noGrp="1"/>
          </p:cNvSpPr>
          <p:nvPr>
            <p:ph type="body" sz="quarter" idx="12" hasCustomPrompt="1"/>
          </p:nvPr>
        </p:nvSpPr>
        <p:spPr>
          <a:xfrm>
            <a:off x="678393" y="2770896"/>
            <a:ext cx="3498799" cy="1084695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0" name="テキスト プレースホルダー 59"/>
          <p:cNvSpPr>
            <a:spLocks noGrp="1"/>
          </p:cNvSpPr>
          <p:nvPr>
            <p:ph type="body" sz="quarter" idx="30" hasCustomPrompt="1"/>
          </p:nvPr>
        </p:nvSpPr>
        <p:spPr>
          <a:xfrm>
            <a:off x="4363509" y="2771408"/>
            <a:ext cx="3498799" cy="1084695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1" name="テキスト プレースホルダー 60"/>
          <p:cNvSpPr>
            <a:spLocks noGrp="1"/>
          </p:cNvSpPr>
          <p:nvPr>
            <p:ph type="body" sz="quarter" idx="31" hasCustomPrompt="1"/>
          </p:nvPr>
        </p:nvSpPr>
        <p:spPr>
          <a:xfrm>
            <a:off x="8048395" y="2771408"/>
            <a:ext cx="3498799" cy="1084695"/>
          </a:xfrm>
          <a:custGeom>
            <a:avLst/>
            <a:gdLst>
              <a:gd name="connsiteX0" fmla="*/ 2785606 w 5248199"/>
              <a:gd name="connsiteY0" fmla="*/ 0 h 1626792"/>
              <a:gd name="connsiteX1" fmla="*/ 3621408 w 5248199"/>
              <a:gd name="connsiteY1" fmla="*/ 0 h 1626792"/>
              <a:gd name="connsiteX2" fmla="*/ 5248199 w 5248199"/>
              <a:gd name="connsiteY2" fmla="*/ 1626791 h 1626792"/>
              <a:gd name="connsiteX3" fmla="*/ 4432509 w 5248199"/>
              <a:gd name="connsiteY3" fmla="*/ 1626791 h 1626792"/>
              <a:gd name="connsiteX4" fmla="*/ 4432509 w 5248199"/>
              <a:gd name="connsiteY4" fmla="*/ 1626792 h 1626792"/>
              <a:gd name="connsiteX5" fmla="*/ 0 w 5248199"/>
              <a:gd name="connsiteY5" fmla="*/ 1626792 h 1626792"/>
              <a:gd name="connsiteX6" fmla="*/ 0 w 5248199"/>
              <a:gd name="connsiteY6" fmla="*/ 1035791 h 1626792"/>
              <a:gd name="connsiteX7" fmla="*/ 3821397 w 5248199"/>
              <a:gd name="connsiteY7" fmla="*/ 1035791 h 162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48199" h="1626792">
                <a:moveTo>
                  <a:pt x="2785606" y="0"/>
                </a:moveTo>
                <a:lnTo>
                  <a:pt x="3621408" y="0"/>
                </a:lnTo>
                <a:lnTo>
                  <a:pt x="5248199" y="1626791"/>
                </a:lnTo>
                <a:lnTo>
                  <a:pt x="4432509" y="1626791"/>
                </a:lnTo>
                <a:lnTo>
                  <a:pt x="4432509" y="1626792"/>
                </a:lnTo>
                <a:lnTo>
                  <a:pt x="0" y="1626792"/>
                </a:lnTo>
                <a:lnTo>
                  <a:pt x="0" y="1035791"/>
                </a:lnTo>
                <a:lnTo>
                  <a:pt x="3821397" y="103579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726925" y="3395600"/>
            <a:ext cx="341645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4412041" y="3395600"/>
            <a:ext cx="341645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8096927" y="3395600"/>
            <a:ext cx="3416451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672734" y="4010644"/>
            <a:ext cx="3499431" cy="1848135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4375959" y="4010644"/>
            <a:ext cx="3499431" cy="1848135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8050932" y="4010644"/>
            <a:ext cx="3499431" cy="1848135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4795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2" grpId="0"/>
      <p:bldP spid="49" grpId="0"/>
      <p:bldP spid="59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フリーフォーム 51"/>
          <p:cNvSpPr/>
          <p:nvPr/>
        </p:nvSpPr>
        <p:spPr>
          <a:xfrm rot="2700000">
            <a:off x="6835420" y="1406478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grpSp>
        <p:nvGrpSpPr>
          <p:cNvPr id="16" name="グループ化 15"/>
          <p:cNvGrpSpPr/>
          <p:nvPr/>
        </p:nvGrpSpPr>
        <p:grpSpPr>
          <a:xfrm>
            <a:off x="1075180" y="147432"/>
            <a:ext cx="4920913" cy="4552417"/>
            <a:chOff x="1612770" y="221114"/>
            <a:chExt cx="7381369" cy="6827572"/>
          </a:xfrm>
        </p:grpSpPr>
        <p:sp>
          <p:nvSpPr>
            <p:cNvPr id="65" name="フリーフォーム 64"/>
            <p:cNvSpPr/>
            <p:nvPr userDrawn="1"/>
          </p:nvSpPr>
          <p:spPr>
            <a:xfrm rot="2700000">
              <a:off x="1350155" y="483729"/>
              <a:ext cx="6827572" cy="6302341"/>
            </a:xfrm>
            <a:custGeom>
              <a:avLst/>
              <a:gdLst>
                <a:gd name="connsiteX0" fmla="*/ 3192491 w 6827572"/>
                <a:gd name="connsiteY0" fmla="*/ 742950 h 6302341"/>
                <a:gd name="connsiteX1" fmla="*/ 3935441 w 6827572"/>
                <a:gd name="connsiteY1" fmla="*/ 0 h 6302341"/>
                <a:gd name="connsiteX2" fmla="*/ 6827572 w 6827572"/>
                <a:gd name="connsiteY2" fmla="*/ 0 h 6302341"/>
                <a:gd name="connsiteX3" fmla="*/ 6102500 w 6827572"/>
                <a:gd name="connsiteY3" fmla="*/ 725072 h 6302341"/>
                <a:gd name="connsiteX4" fmla="*/ 6102501 w 6827572"/>
                <a:gd name="connsiteY4" fmla="*/ 725073 h 6302341"/>
                <a:gd name="connsiteX5" fmla="*/ 2162414 w 6827572"/>
                <a:gd name="connsiteY5" fmla="*/ 4665160 h 6302341"/>
                <a:gd name="connsiteX6" fmla="*/ 2162414 w 6827572"/>
                <a:gd name="connsiteY6" fmla="*/ 4665160 h 6302341"/>
                <a:gd name="connsiteX7" fmla="*/ 525233 w 6827572"/>
                <a:gd name="connsiteY7" fmla="*/ 6302341 h 6302341"/>
                <a:gd name="connsiteX8" fmla="*/ 0 w 6827572"/>
                <a:gd name="connsiteY8" fmla="*/ 5777107 h 6302341"/>
                <a:gd name="connsiteX9" fmla="*/ 1637181 w 6827572"/>
                <a:gd name="connsiteY9" fmla="*/ 4139926 h 6302341"/>
                <a:gd name="connsiteX10" fmla="*/ 1637069 w 6827572"/>
                <a:gd name="connsiteY10" fmla="*/ 4139815 h 6302341"/>
                <a:gd name="connsiteX11" fmla="*/ 5033934 w 6827572"/>
                <a:gd name="connsiteY11" fmla="*/ 742950 h 630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827572" h="6302341">
                  <a:moveTo>
                    <a:pt x="3192491" y="742950"/>
                  </a:moveTo>
                  <a:lnTo>
                    <a:pt x="3935441" y="0"/>
                  </a:lnTo>
                  <a:lnTo>
                    <a:pt x="6827572" y="0"/>
                  </a:lnTo>
                  <a:lnTo>
                    <a:pt x="6102500" y="725072"/>
                  </a:lnTo>
                  <a:lnTo>
                    <a:pt x="6102501" y="725073"/>
                  </a:lnTo>
                  <a:lnTo>
                    <a:pt x="2162414" y="4665160"/>
                  </a:lnTo>
                  <a:lnTo>
                    <a:pt x="2162414" y="4665160"/>
                  </a:lnTo>
                  <a:lnTo>
                    <a:pt x="525233" y="6302341"/>
                  </a:lnTo>
                  <a:lnTo>
                    <a:pt x="0" y="5777107"/>
                  </a:lnTo>
                  <a:lnTo>
                    <a:pt x="1637181" y="4139926"/>
                  </a:lnTo>
                  <a:lnTo>
                    <a:pt x="1637069" y="4139815"/>
                  </a:lnTo>
                  <a:lnTo>
                    <a:pt x="5033934" y="7429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6" name="テキスト ボックス 5"/>
            <p:cNvSpPr txBox="1"/>
            <p:nvPr userDrawn="1"/>
          </p:nvSpPr>
          <p:spPr>
            <a:xfrm>
              <a:off x="7861136" y="3073044"/>
              <a:ext cx="1133003" cy="11539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01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3392616" y="1091657"/>
            <a:ext cx="4440399" cy="4154286"/>
            <a:chOff x="5088923" y="1637232"/>
            <a:chExt cx="6660598" cy="6230468"/>
          </a:xfrm>
        </p:grpSpPr>
        <p:sp>
          <p:nvSpPr>
            <p:cNvPr id="66" name="フリーフォーム 65"/>
            <p:cNvSpPr/>
            <p:nvPr userDrawn="1"/>
          </p:nvSpPr>
          <p:spPr>
            <a:xfrm rot="2700000">
              <a:off x="4826307" y="1899848"/>
              <a:ext cx="6230468" cy="5705236"/>
            </a:xfrm>
            <a:custGeom>
              <a:avLst/>
              <a:gdLst>
                <a:gd name="connsiteX0" fmla="*/ 2595387 w 6230468"/>
                <a:gd name="connsiteY0" fmla="*/ 742950 h 5705236"/>
                <a:gd name="connsiteX1" fmla="*/ 3338337 w 6230468"/>
                <a:gd name="connsiteY1" fmla="*/ 0 h 5705236"/>
                <a:gd name="connsiteX2" fmla="*/ 6230468 w 6230468"/>
                <a:gd name="connsiteY2" fmla="*/ 0 h 5705236"/>
                <a:gd name="connsiteX3" fmla="*/ 5505396 w 6230468"/>
                <a:gd name="connsiteY3" fmla="*/ 725072 h 5705236"/>
                <a:gd name="connsiteX4" fmla="*/ 5505397 w 6230468"/>
                <a:gd name="connsiteY4" fmla="*/ 725073 h 5705236"/>
                <a:gd name="connsiteX5" fmla="*/ 1710117 w 6230468"/>
                <a:gd name="connsiteY5" fmla="*/ 4520353 h 5705236"/>
                <a:gd name="connsiteX6" fmla="*/ 1565310 w 6230468"/>
                <a:gd name="connsiteY6" fmla="*/ 4665160 h 5705236"/>
                <a:gd name="connsiteX7" fmla="*/ 525233 w 6230468"/>
                <a:gd name="connsiteY7" fmla="*/ 5705236 h 5705236"/>
                <a:gd name="connsiteX8" fmla="*/ 0 w 6230468"/>
                <a:gd name="connsiteY8" fmla="*/ 5180003 h 5705236"/>
                <a:gd name="connsiteX9" fmla="*/ 1040077 w 6230468"/>
                <a:gd name="connsiteY9" fmla="*/ 4139927 h 5705236"/>
                <a:gd name="connsiteX10" fmla="*/ 1039965 w 6230468"/>
                <a:gd name="connsiteY10" fmla="*/ 4139815 h 5705236"/>
                <a:gd name="connsiteX11" fmla="*/ 4436830 w 6230468"/>
                <a:gd name="connsiteY11" fmla="*/ 742950 h 570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30468" h="5705236">
                  <a:moveTo>
                    <a:pt x="2595387" y="742950"/>
                  </a:moveTo>
                  <a:lnTo>
                    <a:pt x="3338337" y="0"/>
                  </a:lnTo>
                  <a:lnTo>
                    <a:pt x="6230468" y="0"/>
                  </a:lnTo>
                  <a:lnTo>
                    <a:pt x="5505396" y="725072"/>
                  </a:lnTo>
                  <a:lnTo>
                    <a:pt x="5505397" y="725073"/>
                  </a:lnTo>
                  <a:lnTo>
                    <a:pt x="1710117" y="4520353"/>
                  </a:lnTo>
                  <a:lnTo>
                    <a:pt x="1565310" y="4665160"/>
                  </a:lnTo>
                  <a:lnTo>
                    <a:pt x="525233" y="5705236"/>
                  </a:lnTo>
                  <a:lnTo>
                    <a:pt x="0" y="5180003"/>
                  </a:lnTo>
                  <a:lnTo>
                    <a:pt x="1040077" y="4139927"/>
                  </a:lnTo>
                  <a:lnTo>
                    <a:pt x="1039965" y="4139815"/>
                  </a:lnTo>
                  <a:lnTo>
                    <a:pt x="4436830" y="742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28" name="テキスト ボックス 27"/>
            <p:cNvSpPr txBox="1"/>
            <p:nvPr userDrawn="1"/>
          </p:nvSpPr>
          <p:spPr>
            <a:xfrm>
              <a:off x="10616519" y="4190611"/>
              <a:ext cx="1133002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02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5627303" y="2001600"/>
            <a:ext cx="4042633" cy="3824715"/>
            <a:chOff x="8440954" y="3001937"/>
            <a:chExt cx="6063950" cy="5736188"/>
          </a:xfrm>
        </p:grpSpPr>
        <p:sp>
          <p:nvSpPr>
            <p:cNvPr id="67" name="フリーフォーム 66"/>
            <p:cNvSpPr/>
            <p:nvPr userDrawn="1"/>
          </p:nvSpPr>
          <p:spPr>
            <a:xfrm rot="2700000">
              <a:off x="8178338" y="3264553"/>
              <a:ext cx="5736188" cy="5210956"/>
            </a:xfrm>
            <a:custGeom>
              <a:avLst/>
              <a:gdLst>
                <a:gd name="connsiteX0" fmla="*/ 2101107 w 5736188"/>
                <a:gd name="connsiteY0" fmla="*/ 742950 h 5210956"/>
                <a:gd name="connsiteX1" fmla="*/ 2844057 w 5736188"/>
                <a:gd name="connsiteY1" fmla="*/ 0 h 5210956"/>
                <a:gd name="connsiteX2" fmla="*/ 5736188 w 5736188"/>
                <a:gd name="connsiteY2" fmla="*/ 0 h 5210956"/>
                <a:gd name="connsiteX3" fmla="*/ 5011116 w 5736188"/>
                <a:gd name="connsiteY3" fmla="*/ 725072 h 5210956"/>
                <a:gd name="connsiteX4" fmla="*/ 5011117 w 5736188"/>
                <a:gd name="connsiteY4" fmla="*/ 725073 h 5210956"/>
                <a:gd name="connsiteX5" fmla="*/ 1215837 w 5736188"/>
                <a:gd name="connsiteY5" fmla="*/ 4520353 h 5210956"/>
                <a:gd name="connsiteX6" fmla="*/ 1071030 w 5736188"/>
                <a:gd name="connsiteY6" fmla="*/ 4665160 h 5210956"/>
                <a:gd name="connsiteX7" fmla="*/ 525234 w 5736188"/>
                <a:gd name="connsiteY7" fmla="*/ 5210956 h 5210956"/>
                <a:gd name="connsiteX8" fmla="*/ 0 w 5736188"/>
                <a:gd name="connsiteY8" fmla="*/ 4685723 h 5210956"/>
                <a:gd name="connsiteX9" fmla="*/ 545797 w 5736188"/>
                <a:gd name="connsiteY9" fmla="*/ 4139927 h 5210956"/>
                <a:gd name="connsiteX10" fmla="*/ 545685 w 5736188"/>
                <a:gd name="connsiteY10" fmla="*/ 4139815 h 5210956"/>
                <a:gd name="connsiteX11" fmla="*/ 3942550 w 5736188"/>
                <a:gd name="connsiteY11" fmla="*/ 742950 h 521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36188" h="5210956">
                  <a:moveTo>
                    <a:pt x="2101107" y="742950"/>
                  </a:moveTo>
                  <a:lnTo>
                    <a:pt x="2844057" y="0"/>
                  </a:lnTo>
                  <a:lnTo>
                    <a:pt x="5736188" y="0"/>
                  </a:lnTo>
                  <a:lnTo>
                    <a:pt x="5011116" y="725072"/>
                  </a:lnTo>
                  <a:lnTo>
                    <a:pt x="5011117" y="725073"/>
                  </a:lnTo>
                  <a:lnTo>
                    <a:pt x="1215837" y="4520353"/>
                  </a:lnTo>
                  <a:lnTo>
                    <a:pt x="1071030" y="4665160"/>
                  </a:lnTo>
                  <a:lnTo>
                    <a:pt x="525234" y="5210956"/>
                  </a:lnTo>
                  <a:lnTo>
                    <a:pt x="0" y="4685723"/>
                  </a:lnTo>
                  <a:lnTo>
                    <a:pt x="545797" y="4139927"/>
                  </a:lnTo>
                  <a:lnTo>
                    <a:pt x="545685" y="4139815"/>
                  </a:lnTo>
                  <a:lnTo>
                    <a:pt x="3942550" y="7429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33" name="テキスト ボックス 32"/>
            <p:cNvSpPr txBox="1"/>
            <p:nvPr userDrawn="1"/>
          </p:nvSpPr>
          <p:spPr>
            <a:xfrm>
              <a:off x="13371901" y="5308176"/>
              <a:ext cx="1133003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03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7903422" y="2928658"/>
            <a:ext cx="3603435" cy="3460869"/>
            <a:chOff x="11855133" y="4392308"/>
            <a:chExt cx="5405153" cy="5190503"/>
          </a:xfrm>
        </p:grpSpPr>
        <p:sp>
          <p:nvSpPr>
            <p:cNvPr id="37" name="フリーフォーム 36"/>
            <p:cNvSpPr/>
            <p:nvPr userDrawn="1"/>
          </p:nvSpPr>
          <p:spPr>
            <a:xfrm rot="2700000">
              <a:off x="11592461" y="4654980"/>
              <a:ext cx="5190503" cy="4665160"/>
            </a:xfrm>
            <a:custGeom>
              <a:avLst/>
              <a:gdLst>
                <a:gd name="connsiteX0" fmla="*/ 1555422 w 5190503"/>
                <a:gd name="connsiteY0" fmla="*/ 742950 h 4665160"/>
                <a:gd name="connsiteX1" fmla="*/ 2298372 w 5190503"/>
                <a:gd name="connsiteY1" fmla="*/ 0 h 4665160"/>
                <a:gd name="connsiteX2" fmla="*/ 5190503 w 5190503"/>
                <a:gd name="connsiteY2" fmla="*/ 0 h 4665160"/>
                <a:gd name="connsiteX3" fmla="*/ 4465431 w 5190503"/>
                <a:gd name="connsiteY3" fmla="*/ 725072 h 4665160"/>
                <a:gd name="connsiteX4" fmla="*/ 4465432 w 5190503"/>
                <a:gd name="connsiteY4" fmla="*/ 725073 h 4665160"/>
                <a:gd name="connsiteX5" fmla="*/ 525345 w 5190503"/>
                <a:gd name="connsiteY5" fmla="*/ 4665160 h 4665160"/>
                <a:gd name="connsiteX6" fmla="*/ 0 w 5190503"/>
                <a:gd name="connsiteY6" fmla="*/ 4139815 h 4665160"/>
                <a:gd name="connsiteX7" fmla="*/ 3396865 w 5190503"/>
                <a:gd name="connsiteY7" fmla="*/ 742950 h 46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90503" h="4665160">
                  <a:moveTo>
                    <a:pt x="1555422" y="742950"/>
                  </a:moveTo>
                  <a:lnTo>
                    <a:pt x="2298372" y="0"/>
                  </a:lnTo>
                  <a:lnTo>
                    <a:pt x="5190503" y="0"/>
                  </a:lnTo>
                  <a:lnTo>
                    <a:pt x="4465431" y="725072"/>
                  </a:lnTo>
                  <a:lnTo>
                    <a:pt x="4465432" y="725073"/>
                  </a:lnTo>
                  <a:lnTo>
                    <a:pt x="525345" y="4665160"/>
                  </a:lnTo>
                  <a:lnTo>
                    <a:pt x="0" y="4139815"/>
                  </a:lnTo>
                  <a:lnTo>
                    <a:pt x="3396865" y="7429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47" name="テキスト ボックス 46"/>
            <p:cNvSpPr txBox="1"/>
            <p:nvPr userDrawn="1"/>
          </p:nvSpPr>
          <p:spPr>
            <a:xfrm>
              <a:off x="16127283" y="6425742"/>
              <a:ext cx="1133003" cy="115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dirty="0">
                  <a:solidFill>
                    <a:schemeClr val="bg1"/>
                  </a:solidFill>
                </a:rPr>
                <a:t>04</a:t>
              </a:r>
              <a:endParaRPr kumimoji="1" lang="ja-JP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フリーフォーム 52"/>
          <p:cNvSpPr/>
          <p:nvPr/>
        </p:nvSpPr>
        <p:spPr>
          <a:xfrm rot="2700000">
            <a:off x="480637" y="701606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フリーフォーム 53"/>
          <p:cNvSpPr/>
          <p:nvPr/>
        </p:nvSpPr>
        <p:spPr>
          <a:xfrm rot="2700000">
            <a:off x="10177400" y="2064965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6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994876" y="2050774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7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3820021" y="2787215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8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5688431" y="3532314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9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7500147" y="4286179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0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352685" y="2627786"/>
            <a:ext cx="2092255" cy="215649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2745755" y="3363133"/>
            <a:ext cx="2092255" cy="215649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5036389" y="4111863"/>
            <a:ext cx="2092255" cy="215649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7384737" y="4866687"/>
            <a:ext cx="4396740" cy="1401667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フリーフォーム 63"/>
          <p:cNvSpPr/>
          <p:nvPr/>
        </p:nvSpPr>
        <p:spPr>
          <a:xfrm rot="2700000">
            <a:off x="2114042" y="5387897"/>
            <a:ext cx="1697453" cy="1525414"/>
          </a:xfrm>
          <a:custGeom>
            <a:avLst/>
            <a:gdLst>
              <a:gd name="connsiteX0" fmla="*/ 1555422 w 5190503"/>
              <a:gd name="connsiteY0" fmla="*/ 742950 h 4665160"/>
              <a:gd name="connsiteX1" fmla="*/ 2298372 w 5190503"/>
              <a:gd name="connsiteY1" fmla="*/ 0 h 4665160"/>
              <a:gd name="connsiteX2" fmla="*/ 5190503 w 5190503"/>
              <a:gd name="connsiteY2" fmla="*/ 0 h 4665160"/>
              <a:gd name="connsiteX3" fmla="*/ 4465431 w 5190503"/>
              <a:gd name="connsiteY3" fmla="*/ 725072 h 4665160"/>
              <a:gd name="connsiteX4" fmla="*/ 4465432 w 5190503"/>
              <a:gd name="connsiteY4" fmla="*/ 725073 h 4665160"/>
              <a:gd name="connsiteX5" fmla="*/ 525345 w 5190503"/>
              <a:gd name="connsiteY5" fmla="*/ 4665160 h 4665160"/>
              <a:gd name="connsiteX6" fmla="*/ 0 w 5190503"/>
              <a:gd name="connsiteY6" fmla="*/ 4139815 h 4665160"/>
              <a:gd name="connsiteX7" fmla="*/ 3396865 w 5190503"/>
              <a:gd name="connsiteY7" fmla="*/ 742950 h 466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0503" h="4665160">
                <a:moveTo>
                  <a:pt x="1555422" y="742950"/>
                </a:moveTo>
                <a:lnTo>
                  <a:pt x="2298372" y="0"/>
                </a:lnTo>
                <a:lnTo>
                  <a:pt x="5190503" y="0"/>
                </a:lnTo>
                <a:lnTo>
                  <a:pt x="4465431" y="725072"/>
                </a:lnTo>
                <a:lnTo>
                  <a:pt x="4465432" y="725073"/>
                </a:lnTo>
                <a:lnTo>
                  <a:pt x="525345" y="4665160"/>
                </a:lnTo>
                <a:lnTo>
                  <a:pt x="0" y="4139815"/>
                </a:lnTo>
                <a:lnTo>
                  <a:pt x="3396865" y="74295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257108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6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3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i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楕円 9"/>
          <p:cNvSpPr/>
          <p:nvPr/>
        </p:nvSpPr>
        <p:spPr>
          <a:xfrm>
            <a:off x="5362424" y="1722628"/>
            <a:ext cx="1467153" cy="4035594"/>
          </a:xfrm>
          <a:prstGeom prst="ellipse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3" name="楕円 12"/>
          <p:cNvSpPr/>
          <p:nvPr/>
        </p:nvSpPr>
        <p:spPr>
          <a:xfrm rot="18000000">
            <a:off x="5362311" y="1722940"/>
            <a:ext cx="1467379" cy="4034971"/>
          </a:xfrm>
          <a:prstGeom prst="ellipse">
            <a:avLst/>
          </a:prstGeom>
          <a:noFill/>
          <a:ln w="571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4" name="楕円 13"/>
          <p:cNvSpPr/>
          <p:nvPr/>
        </p:nvSpPr>
        <p:spPr>
          <a:xfrm rot="14400000">
            <a:off x="5362311" y="1722940"/>
            <a:ext cx="1467379" cy="4034971"/>
          </a:xfrm>
          <a:prstGeom prst="ellipse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5" name="楕円 14"/>
          <p:cNvSpPr/>
          <p:nvPr/>
        </p:nvSpPr>
        <p:spPr>
          <a:xfrm>
            <a:off x="6451345" y="2090566"/>
            <a:ext cx="256931" cy="256971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6" name="楕円 15"/>
          <p:cNvSpPr/>
          <p:nvPr/>
        </p:nvSpPr>
        <p:spPr>
          <a:xfrm>
            <a:off x="4241545" y="4199091"/>
            <a:ext cx="256931" cy="25697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7" name="楕円 16"/>
          <p:cNvSpPr/>
          <p:nvPr/>
        </p:nvSpPr>
        <p:spPr>
          <a:xfrm>
            <a:off x="7262848" y="4777845"/>
            <a:ext cx="256931" cy="25697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8209982" y="2229460"/>
            <a:ext cx="3619752" cy="119901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209982" y="1569811"/>
            <a:ext cx="3619752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8281647" y="2080000"/>
            <a:ext cx="1218599" cy="4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348640" y="4111956"/>
            <a:ext cx="3676269" cy="1194624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348640" y="3452307"/>
            <a:ext cx="3676269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2719579" y="3962496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8209982" y="4481780"/>
            <a:ext cx="3619752" cy="119901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8209982" y="3822131"/>
            <a:ext cx="3619752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133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8281647" y="4332320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cxnSp>
        <p:nvCxnSpPr>
          <p:cNvPr id="27" name="直線コネクタ 9"/>
          <p:cNvCxnSpPr>
            <a:stCxn id="15" idx="6"/>
            <a:endCxn id="19" idx="1"/>
          </p:cNvCxnSpPr>
          <p:nvPr/>
        </p:nvCxnSpPr>
        <p:spPr>
          <a:xfrm flipV="1">
            <a:off x="6708276" y="1818860"/>
            <a:ext cx="1501706" cy="40019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9"/>
          <p:cNvCxnSpPr>
            <a:stCxn id="22" idx="3"/>
            <a:endCxn id="16" idx="0"/>
          </p:cNvCxnSpPr>
          <p:nvPr/>
        </p:nvCxnSpPr>
        <p:spPr>
          <a:xfrm>
            <a:off x="4024909" y="3701356"/>
            <a:ext cx="345102" cy="497735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9"/>
          <p:cNvCxnSpPr>
            <a:stCxn id="17" idx="6"/>
            <a:endCxn id="25" idx="1"/>
          </p:cNvCxnSpPr>
          <p:nvPr/>
        </p:nvCxnSpPr>
        <p:spPr>
          <a:xfrm flipV="1">
            <a:off x="7519779" y="4071180"/>
            <a:ext cx="690203" cy="835150"/>
          </a:xfrm>
          <a:prstGeom prst="bentConnector3">
            <a:avLst>
              <a:gd name="adj1" fmla="val 68225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1865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5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5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2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/>
      <p:bldP spid="21" grpId="0">
        <p:tmplLst>
          <p:tmpl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mparison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2130659" y="5155660"/>
            <a:ext cx="7930683" cy="1015419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1255183" y="1666973"/>
            <a:ext cx="2768600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正方形/長方形 25"/>
          <p:cNvSpPr/>
          <p:nvPr/>
        </p:nvSpPr>
        <p:spPr>
          <a:xfrm>
            <a:off x="1255183" y="2092986"/>
            <a:ext cx="2768600" cy="8467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正方形/長方形 26"/>
          <p:cNvSpPr/>
          <p:nvPr/>
        </p:nvSpPr>
        <p:spPr>
          <a:xfrm>
            <a:off x="1255183" y="2919868"/>
            <a:ext cx="2768600" cy="18705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正方形/長方形 27"/>
          <p:cNvSpPr/>
          <p:nvPr/>
        </p:nvSpPr>
        <p:spPr>
          <a:xfrm>
            <a:off x="1255183" y="4795220"/>
            <a:ext cx="2768600" cy="164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9" name="テキスト プレースホルダー 18"/>
          <p:cNvSpPr>
            <a:spLocks noGrp="1"/>
          </p:cNvSpPr>
          <p:nvPr>
            <p:ph type="body" sz="quarter" idx="31" hasCustomPrompt="1"/>
          </p:nvPr>
        </p:nvSpPr>
        <p:spPr>
          <a:xfrm>
            <a:off x="1255183" y="2096116"/>
            <a:ext cx="2768600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6" name="テキスト プレースホルダー 18"/>
          <p:cNvSpPr>
            <a:spLocks noGrp="1"/>
          </p:cNvSpPr>
          <p:nvPr>
            <p:ph type="body" sz="quarter" idx="13" hasCustomPrompt="1"/>
          </p:nvPr>
        </p:nvSpPr>
        <p:spPr>
          <a:xfrm>
            <a:off x="1255183" y="1670103"/>
            <a:ext cx="2768600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7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1255183" y="3030086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0" name="テキスト プレースホルダー 18"/>
          <p:cNvSpPr>
            <a:spLocks noGrp="1"/>
          </p:cNvSpPr>
          <p:nvPr>
            <p:ph type="body" sz="quarter" idx="32" hasCustomPrompt="1"/>
          </p:nvPr>
        </p:nvSpPr>
        <p:spPr>
          <a:xfrm>
            <a:off x="1255183" y="3455050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1" name="テキスト プレースホルダー 18"/>
          <p:cNvSpPr>
            <a:spLocks noGrp="1"/>
          </p:cNvSpPr>
          <p:nvPr>
            <p:ph type="body" sz="quarter" idx="33" hasCustomPrompt="1"/>
          </p:nvPr>
        </p:nvSpPr>
        <p:spPr>
          <a:xfrm>
            <a:off x="1255183" y="3880013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2" name="テキスト プレースホルダー 18"/>
          <p:cNvSpPr>
            <a:spLocks noGrp="1"/>
          </p:cNvSpPr>
          <p:nvPr>
            <p:ph type="body" sz="quarter" idx="34" hasCustomPrompt="1"/>
          </p:nvPr>
        </p:nvSpPr>
        <p:spPr>
          <a:xfrm>
            <a:off x="1255183" y="4304978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4709583" y="1664591"/>
            <a:ext cx="2768600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4" name="正方形/長方形 33"/>
          <p:cNvSpPr/>
          <p:nvPr/>
        </p:nvSpPr>
        <p:spPr>
          <a:xfrm>
            <a:off x="4709583" y="2090604"/>
            <a:ext cx="2768600" cy="846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正方形/長方形 34"/>
          <p:cNvSpPr/>
          <p:nvPr/>
        </p:nvSpPr>
        <p:spPr>
          <a:xfrm>
            <a:off x="4709583" y="2917486"/>
            <a:ext cx="2768600" cy="18705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正方形/長方形 35"/>
          <p:cNvSpPr/>
          <p:nvPr/>
        </p:nvSpPr>
        <p:spPr>
          <a:xfrm>
            <a:off x="4709583" y="4792838"/>
            <a:ext cx="2768600" cy="164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テキスト プレースホルダー 18"/>
          <p:cNvSpPr>
            <a:spLocks noGrp="1"/>
          </p:cNvSpPr>
          <p:nvPr>
            <p:ph type="body" sz="quarter" idx="35" hasCustomPrompt="1"/>
          </p:nvPr>
        </p:nvSpPr>
        <p:spPr>
          <a:xfrm>
            <a:off x="4709583" y="2093734"/>
            <a:ext cx="2768600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8" name="テキスト プレースホルダー 18"/>
          <p:cNvSpPr>
            <a:spLocks noGrp="1"/>
          </p:cNvSpPr>
          <p:nvPr>
            <p:ph type="body" sz="quarter" idx="36" hasCustomPrompt="1"/>
          </p:nvPr>
        </p:nvSpPr>
        <p:spPr>
          <a:xfrm>
            <a:off x="4709583" y="1667722"/>
            <a:ext cx="2768600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39" name="テキスト プレースホルダー 18"/>
          <p:cNvSpPr>
            <a:spLocks noGrp="1"/>
          </p:cNvSpPr>
          <p:nvPr>
            <p:ph type="body" sz="quarter" idx="37" hasCustomPrompt="1"/>
          </p:nvPr>
        </p:nvSpPr>
        <p:spPr>
          <a:xfrm>
            <a:off x="4709583" y="3027705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0" name="テキスト プレースホルダー 18"/>
          <p:cNvSpPr>
            <a:spLocks noGrp="1"/>
          </p:cNvSpPr>
          <p:nvPr>
            <p:ph type="body" sz="quarter" idx="38" hasCustomPrompt="1"/>
          </p:nvPr>
        </p:nvSpPr>
        <p:spPr>
          <a:xfrm>
            <a:off x="4709583" y="3452668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1" name="テキスト プレースホルダー 18"/>
          <p:cNvSpPr>
            <a:spLocks noGrp="1"/>
          </p:cNvSpPr>
          <p:nvPr>
            <p:ph type="body" sz="quarter" idx="39" hasCustomPrompt="1"/>
          </p:nvPr>
        </p:nvSpPr>
        <p:spPr>
          <a:xfrm>
            <a:off x="4709583" y="3877632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2" name="テキスト プレースホルダー 18"/>
          <p:cNvSpPr>
            <a:spLocks noGrp="1"/>
          </p:cNvSpPr>
          <p:nvPr>
            <p:ph type="body" sz="quarter" idx="40" hasCustomPrompt="1"/>
          </p:nvPr>
        </p:nvSpPr>
        <p:spPr>
          <a:xfrm>
            <a:off x="4709583" y="4302596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8163983" y="1662178"/>
            <a:ext cx="2768600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4" name="正方形/長方形 43"/>
          <p:cNvSpPr/>
          <p:nvPr/>
        </p:nvSpPr>
        <p:spPr>
          <a:xfrm>
            <a:off x="8163983" y="2088190"/>
            <a:ext cx="2768600" cy="8467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latin typeface="+mj-lt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8163983" y="2915073"/>
            <a:ext cx="2768600" cy="18705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6" name="正方形/長方形 45"/>
          <p:cNvSpPr/>
          <p:nvPr/>
        </p:nvSpPr>
        <p:spPr>
          <a:xfrm>
            <a:off x="8163983" y="4790424"/>
            <a:ext cx="2768600" cy="164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7" name="テキスト プレースホルダー 18"/>
          <p:cNvSpPr>
            <a:spLocks noGrp="1"/>
          </p:cNvSpPr>
          <p:nvPr>
            <p:ph type="body" sz="quarter" idx="41" hasCustomPrompt="1"/>
          </p:nvPr>
        </p:nvSpPr>
        <p:spPr>
          <a:xfrm>
            <a:off x="8163983" y="2091321"/>
            <a:ext cx="2768600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48" name="テキスト プレースホルダー 18"/>
          <p:cNvSpPr>
            <a:spLocks noGrp="1"/>
          </p:cNvSpPr>
          <p:nvPr>
            <p:ph type="body" sz="quarter" idx="42" hasCustomPrompt="1"/>
          </p:nvPr>
        </p:nvSpPr>
        <p:spPr>
          <a:xfrm>
            <a:off x="8163983" y="1665308"/>
            <a:ext cx="2768600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49" name="テキスト プレースホルダー 18"/>
          <p:cNvSpPr>
            <a:spLocks noGrp="1"/>
          </p:cNvSpPr>
          <p:nvPr>
            <p:ph type="body" sz="quarter" idx="43" hasCustomPrompt="1"/>
          </p:nvPr>
        </p:nvSpPr>
        <p:spPr>
          <a:xfrm>
            <a:off x="8163983" y="3025291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0" name="テキスト プレースホルダー 18"/>
          <p:cNvSpPr>
            <a:spLocks noGrp="1"/>
          </p:cNvSpPr>
          <p:nvPr>
            <p:ph type="body" sz="quarter" idx="44" hasCustomPrompt="1"/>
          </p:nvPr>
        </p:nvSpPr>
        <p:spPr>
          <a:xfrm>
            <a:off x="8163983" y="3450254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1" name="テキスト プレースホルダー 18"/>
          <p:cNvSpPr>
            <a:spLocks noGrp="1"/>
          </p:cNvSpPr>
          <p:nvPr>
            <p:ph type="body" sz="quarter" idx="45" hasCustomPrompt="1"/>
          </p:nvPr>
        </p:nvSpPr>
        <p:spPr>
          <a:xfrm>
            <a:off x="8163983" y="3875218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2" name="テキスト プレースホルダー 18"/>
          <p:cNvSpPr>
            <a:spLocks noGrp="1"/>
          </p:cNvSpPr>
          <p:nvPr>
            <p:ph type="body" sz="quarter" idx="46" hasCustomPrompt="1"/>
          </p:nvPr>
        </p:nvSpPr>
        <p:spPr>
          <a:xfrm>
            <a:off x="8163983" y="4300182"/>
            <a:ext cx="2768600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5293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50"/>
                            </p:stCondLst>
                            <p:childTnLst>
                              <p:par>
                                <p:cTn id="8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animBg="1"/>
      <p:bldP spid="35" grpId="0" animBg="1"/>
      <p:bldP spid="36" grpId="0" animBg="1"/>
      <p:bldP spid="3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 animBg="1"/>
      <p:bldP spid="46" grpId="0" animBg="1"/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mparison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2130659" y="5155660"/>
            <a:ext cx="7930683" cy="1015419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633861" y="1666973"/>
            <a:ext cx="2578263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正方形/長方形 25"/>
          <p:cNvSpPr/>
          <p:nvPr/>
        </p:nvSpPr>
        <p:spPr>
          <a:xfrm>
            <a:off x="633861" y="2092986"/>
            <a:ext cx="2578263" cy="8467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正方形/長方形 26"/>
          <p:cNvSpPr/>
          <p:nvPr/>
        </p:nvSpPr>
        <p:spPr>
          <a:xfrm>
            <a:off x="633861" y="2919868"/>
            <a:ext cx="2578263" cy="18705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正方形/長方形 27"/>
          <p:cNvSpPr/>
          <p:nvPr/>
        </p:nvSpPr>
        <p:spPr>
          <a:xfrm>
            <a:off x="633861" y="4795220"/>
            <a:ext cx="2578263" cy="164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9" name="テキスト プレースホルダー 18"/>
          <p:cNvSpPr>
            <a:spLocks noGrp="1"/>
          </p:cNvSpPr>
          <p:nvPr>
            <p:ph type="body" sz="quarter" idx="31" hasCustomPrompt="1"/>
          </p:nvPr>
        </p:nvSpPr>
        <p:spPr>
          <a:xfrm>
            <a:off x="633861" y="2096116"/>
            <a:ext cx="2578263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6" name="テキスト プレースホルダー 18"/>
          <p:cNvSpPr>
            <a:spLocks noGrp="1"/>
          </p:cNvSpPr>
          <p:nvPr>
            <p:ph type="body" sz="quarter" idx="13" hasCustomPrompt="1"/>
          </p:nvPr>
        </p:nvSpPr>
        <p:spPr>
          <a:xfrm>
            <a:off x="633861" y="1670103"/>
            <a:ext cx="2578263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7" name="テキスト プレースホルダー 18"/>
          <p:cNvSpPr>
            <a:spLocks noGrp="1"/>
          </p:cNvSpPr>
          <p:nvPr>
            <p:ph type="body" sz="quarter" idx="14" hasCustomPrompt="1"/>
          </p:nvPr>
        </p:nvSpPr>
        <p:spPr>
          <a:xfrm>
            <a:off x="633861" y="3030086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0" name="テキスト プレースホルダー 18"/>
          <p:cNvSpPr>
            <a:spLocks noGrp="1"/>
          </p:cNvSpPr>
          <p:nvPr>
            <p:ph type="body" sz="quarter" idx="32" hasCustomPrompt="1"/>
          </p:nvPr>
        </p:nvSpPr>
        <p:spPr>
          <a:xfrm>
            <a:off x="633861" y="3455050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1" name="テキスト プレースホルダー 18"/>
          <p:cNvSpPr>
            <a:spLocks noGrp="1"/>
          </p:cNvSpPr>
          <p:nvPr>
            <p:ph type="body" sz="quarter" idx="33" hasCustomPrompt="1"/>
          </p:nvPr>
        </p:nvSpPr>
        <p:spPr>
          <a:xfrm>
            <a:off x="633861" y="3880013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2" name="テキスト プレースホルダー 18"/>
          <p:cNvSpPr>
            <a:spLocks noGrp="1"/>
          </p:cNvSpPr>
          <p:nvPr>
            <p:ph type="body" sz="quarter" idx="34" hasCustomPrompt="1"/>
          </p:nvPr>
        </p:nvSpPr>
        <p:spPr>
          <a:xfrm>
            <a:off x="633861" y="4304978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33" name="正方形/長方形 32"/>
          <p:cNvSpPr/>
          <p:nvPr/>
        </p:nvSpPr>
        <p:spPr>
          <a:xfrm>
            <a:off x="3417277" y="1664591"/>
            <a:ext cx="2578263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4" name="正方形/長方形 33"/>
          <p:cNvSpPr/>
          <p:nvPr/>
        </p:nvSpPr>
        <p:spPr>
          <a:xfrm>
            <a:off x="3417277" y="2090604"/>
            <a:ext cx="2578263" cy="846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5" name="正方形/長方形 34"/>
          <p:cNvSpPr/>
          <p:nvPr/>
        </p:nvSpPr>
        <p:spPr>
          <a:xfrm>
            <a:off x="3417277" y="2917486"/>
            <a:ext cx="2578263" cy="18705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正方形/長方形 35"/>
          <p:cNvSpPr/>
          <p:nvPr/>
        </p:nvSpPr>
        <p:spPr>
          <a:xfrm>
            <a:off x="3417277" y="4792838"/>
            <a:ext cx="2578263" cy="164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7" name="テキスト プレースホルダー 18"/>
          <p:cNvSpPr>
            <a:spLocks noGrp="1"/>
          </p:cNvSpPr>
          <p:nvPr>
            <p:ph type="body" sz="quarter" idx="35" hasCustomPrompt="1"/>
          </p:nvPr>
        </p:nvSpPr>
        <p:spPr>
          <a:xfrm>
            <a:off x="3417277" y="2093734"/>
            <a:ext cx="2578263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8" name="テキスト プレースホルダー 18"/>
          <p:cNvSpPr>
            <a:spLocks noGrp="1"/>
          </p:cNvSpPr>
          <p:nvPr>
            <p:ph type="body" sz="quarter" idx="36" hasCustomPrompt="1"/>
          </p:nvPr>
        </p:nvSpPr>
        <p:spPr>
          <a:xfrm>
            <a:off x="3417277" y="1667722"/>
            <a:ext cx="2578263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39" name="テキスト プレースホルダー 18"/>
          <p:cNvSpPr>
            <a:spLocks noGrp="1"/>
          </p:cNvSpPr>
          <p:nvPr>
            <p:ph type="body" sz="quarter" idx="37" hasCustomPrompt="1"/>
          </p:nvPr>
        </p:nvSpPr>
        <p:spPr>
          <a:xfrm>
            <a:off x="3417277" y="3027705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0" name="テキスト プレースホルダー 18"/>
          <p:cNvSpPr>
            <a:spLocks noGrp="1"/>
          </p:cNvSpPr>
          <p:nvPr>
            <p:ph type="body" sz="quarter" idx="38" hasCustomPrompt="1"/>
          </p:nvPr>
        </p:nvSpPr>
        <p:spPr>
          <a:xfrm>
            <a:off x="3417277" y="3452668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1" name="テキスト プレースホルダー 18"/>
          <p:cNvSpPr>
            <a:spLocks noGrp="1"/>
          </p:cNvSpPr>
          <p:nvPr>
            <p:ph type="body" sz="quarter" idx="39" hasCustomPrompt="1"/>
          </p:nvPr>
        </p:nvSpPr>
        <p:spPr>
          <a:xfrm>
            <a:off x="3417277" y="3877632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2" name="テキスト プレースホルダー 18"/>
          <p:cNvSpPr>
            <a:spLocks noGrp="1"/>
          </p:cNvSpPr>
          <p:nvPr>
            <p:ph type="body" sz="quarter" idx="40" hasCustomPrompt="1"/>
          </p:nvPr>
        </p:nvSpPr>
        <p:spPr>
          <a:xfrm>
            <a:off x="3417277" y="4302596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6200694" y="1662178"/>
            <a:ext cx="2578263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4" name="正方形/長方形 43"/>
          <p:cNvSpPr/>
          <p:nvPr/>
        </p:nvSpPr>
        <p:spPr>
          <a:xfrm>
            <a:off x="6200694" y="2088190"/>
            <a:ext cx="2578263" cy="8467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latin typeface="+mj-lt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6200694" y="2915073"/>
            <a:ext cx="2578263" cy="18705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6" name="正方形/長方形 45"/>
          <p:cNvSpPr/>
          <p:nvPr/>
        </p:nvSpPr>
        <p:spPr>
          <a:xfrm>
            <a:off x="6200694" y="4790424"/>
            <a:ext cx="2578263" cy="164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7" name="テキスト プレースホルダー 18"/>
          <p:cNvSpPr>
            <a:spLocks noGrp="1"/>
          </p:cNvSpPr>
          <p:nvPr>
            <p:ph type="body" sz="quarter" idx="41" hasCustomPrompt="1"/>
          </p:nvPr>
        </p:nvSpPr>
        <p:spPr>
          <a:xfrm>
            <a:off x="6200694" y="2091321"/>
            <a:ext cx="2578263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48" name="テキスト プレースホルダー 18"/>
          <p:cNvSpPr>
            <a:spLocks noGrp="1"/>
          </p:cNvSpPr>
          <p:nvPr>
            <p:ph type="body" sz="quarter" idx="42" hasCustomPrompt="1"/>
          </p:nvPr>
        </p:nvSpPr>
        <p:spPr>
          <a:xfrm>
            <a:off x="6200694" y="1665308"/>
            <a:ext cx="2578263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49" name="テキスト プレースホルダー 18"/>
          <p:cNvSpPr>
            <a:spLocks noGrp="1"/>
          </p:cNvSpPr>
          <p:nvPr>
            <p:ph type="body" sz="quarter" idx="43" hasCustomPrompt="1"/>
          </p:nvPr>
        </p:nvSpPr>
        <p:spPr>
          <a:xfrm>
            <a:off x="6200694" y="3025291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0" name="テキスト プレースホルダー 18"/>
          <p:cNvSpPr>
            <a:spLocks noGrp="1"/>
          </p:cNvSpPr>
          <p:nvPr>
            <p:ph type="body" sz="quarter" idx="44" hasCustomPrompt="1"/>
          </p:nvPr>
        </p:nvSpPr>
        <p:spPr>
          <a:xfrm>
            <a:off x="6200694" y="3450254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1" name="テキスト プレースホルダー 18"/>
          <p:cNvSpPr>
            <a:spLocks noGrp="1"/>
          </p:cNvSpPr>
          <p:nvPr>
            <p:ph type="body" sz="quarter" idx="45" hasCustomPrompt="1"/>
          </p:nvPr>
        </p:nvSpPr>
        <p:spPr>
          <a:xfrm>
            <a:off x="6200694" y="3875218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2" name="テキスト プレースホルダー 18"/>
          <p:cNvSpPr>
            <a:spLocks noGrp="1"/>
          </p:cNvSpPr>
          <p:nvPr>
            <p:ph type="body" sz="quarter" idx="46" hasCustomPrompt="1"/>
          </p:nvPr>
        </p:nvSpPr>
        <p:spPr>
          <a:xfrm>
            <a:off x="6200694" y="4300182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53" name="正方形/長方形 52"/>
          <p:cNvSpPr/>
          <p:nvPr/>
        </p:nvSpPr>
        <p:spPr>
          <a:xfrm>
            <a:off x="8984111" y="1665308"/>
            <a:ext cx="2578263" cy="432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4" name="正方形/長方形 53"/>
          <p:cNvSpPr/>
          <p:nvPr/>
        </p:nvSpPr>
        <p:spPr>
          <a:xfrm>
            <a:off x="8984111" y="2091321"/>
            <a:ext cx="2578263" cy="8467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latin typeface="+mj-lt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8984111" y="2918203"/>
            <a:ext cx="2578263" cy="1870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6" name="正方形/長方形 55"/>
          <p:cNvSpPr/>
          <p:nvPr/>
        </p:nvSpPr>
        <p:spPr>
          <a:xfrm>
            <a:off x="8984111" y="4793555"/>
            <a:ext cx="2578263" cy="1641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57" name="テキスト プレースホルダー 18"/>
          <p:cNvSpPr>
            <a:spLocks noGrp="1"/>
          </p:cNvSpPr>
          <p:nvPr>
            <p:ph type="body" sz="quarter" idx="47" hasCustomPrompt="1"/>
          </p:nvPr>
        </p:nvSpPr>
        <p:spPr>
          <a:xfrm>
            <a:off x="8984111" y="2094451"/>
            <a:ext cx="2578263" cy="820621"/>
          </a:xfrm>
          <a:noFill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58" name="テキスト プレースホルダー 18"/>
          <p:cNvSpPr>
            <a:spLocks noGrp="1"/>
          </p:cNvSpPr>
          <p:nvPr>
            <p:ph type="body" sz="quarter" idx="48" hasCustomPrompt="1"/>
          </p:nvPr>
        </p:nvSpPr>
        <p:spPr>
          <a:xfrm>
            <a:off x="8984111" y="1668439"/>
            <a:ext cx="2578263" cy="432067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Table Header</a:t>
            </a:r>
            <a:endParaRPr kumimoji="1" lang="ja-JP" altLang="en-US" dirty="0"/>
          </a:p>
        </p:txBody>
      </p:sp>
      <p:sp>
        <p:nvSpPr>
          <p:cNvPr id="59" name="テキスト プレースホルダー 18"/>
          <p:cNvSpPr>
            <a:spLocks noGrp="1"/>
          </p:cNvSpPr>
          <p:nvPr>
            <p:ph type="body" sz="quarter" idx="49" hasCustomPrompt="1"/>
          </p:nvPr>
        </p:nvSpPr>
        <p:spPr>
          <a:xfrm>
            <a:off x="8984111" y="3028421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0" name="テキスト プレースホルダー 18"/>
          <p:cNvSpPr>
            <a:spLocks noGrp="1"/>
          </p:cNvSpPr>
          <p:nvPr>
            <p:ph type="body" sz="quarter" idx="50" hasCustomPrompt="1"/>
          </p:nvPr>
        </p:nvSpPr>
        <p:spPr>
          <a:xfrm>
            <a:off x="8984111" y="3453385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1" name="テキスト プレースホルダー 18"/>
          <p:cNvSpPr>
            <a:spLocks noGrp="1"/>
          </p:cNvSpPr>
          <p:nvPr>
            <p:ph type="body" sz="quarter" idx="51" hasCustomPrompt="1"/>
          </p:nvPr>
        </p:nvSpPr>
        <p:spPr>
          <a:xfrm>
            <a:off x="8984111" y="3878349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  <p:sp>
        <p:nvSpPr>
          <p:cNvPr id="62" name="テキスト プレースホルダー 18"/>
          <p:cNvSpPr>
            <a:spLocks noGrp="1"/>
          </p:cNvSpPr>
          <p:nvPr>
            <p:ph type="body" sz="quarter" idx="52" hasCustomPrompt="1"/>
          </p:nvPr>
        </p:nvSpPr>
        <p:spPr>
          <a:xfrm>
            <a:off x="8984111" y="4303313"/>
            <a:ext cx="2578263" cy="35285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333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5916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50"/>
                            </p:stCondLst>
                            <p:childTnLst>
                              <p:par>
                                <p:cTn id="81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50"/>
                            </p:stCondLst>
                            <p:childTnLst>
                              <p:par>
                                <p:cTn id="11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15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95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animBg="1"/>
      <p:bldP spid="35" grpId="0" animBg="1"/>
      <p:bldP spid="36" grpId="0" animBg="1"/>
      <p:bldP spid="3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4" grpId="0" animBg="1"/>
      <p:bldP spid="45" grpId="0" animBg="1"/>
      <p:bldP spid="46" grpId="0" animBg="1"/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4" grpId="0" animBg="1"/>
      <p:bldP spid="55" grpId="0" animBg="1"/>
      <p:bldP spid="56" grpId="0" animBg="1"/>
      <p:bldP spid="5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フリーフォーム 88"/>
          <p:cNvSpPr/>
          <p:nvPr/>
        </p:nvSpPr>
        <p:spPr>
          <a:xfrm flipH="1">
            <a:off x="4726989" y="2560410"/>
            <a:ext cx="791174" cy="1308122"/>
          </a:xfrm>
          <a:custGeom>
            <a:avLst/>
            <a:gdLst>
              <a:gd name="connsiteX0" fmla="*/ 955911 w 1186761"/>
              <a:gd name="connsiteY0" fmla="*/ 0 h 1961880"/>
              <a:gd name="connsiteX1" fmla="*/ 967744 w 1186761"/>
              <a:gd name="connsiteY1" fmla="*/ 21021 h 1961880"/>
              <a:gd name="connsiteX2" fmla="*/ 1186761 w 1186761"/>
              <a:gd name="connsiteY2" fmla="*/ 944799 h 1961880"/>
              <a:gd name="connsiteX3" fmla="*/ 935168 w 1186761"/>
              <a:gd name="connsiteY3" fmla="*/ 1930146 h 1961880"/>
              <a:gd name="connsiteX4" fmla="*/ 916287 w 1186761"/>
              <a:gd name="connsiteY4" fmla="*/ 1961880 h 1961880"/>
              <a:gd name="connsiteX5" fmla="*/ 0 w 1186761"/>
              <a:gd name="connsiteY5" fmla="*/ 1432861 h 1961880"/>
              <a:gd name="connsiteX6" fmla="*/ 8472 w 1186761"/>
              <a:gd name="connsiteY6" fmla="*/ 1418915 h 1961880"/>
              <a:gd name="connsiteX7" fmla="*/ 128607 w 1186761"/>
              <a:gd name="connsiteY7" fmla="*/ 944466 h 1961880"/>
              <a:gd name="connsiteX8" fmla="*/ 59565 w 1186761"/>
              <a:gd name="connsiteY8" fmla="*/ 579492 h 1961880"/>
              <a:gd name="connsiteX9" fmla="*/ 37489 w 1186761"/>
              <a:gd name="connsiteY9" fmla="*/ 530251 h 196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6761" h="1961880">
                <a:moveTo>
                  <a:pt x="955911" y="0"/>
                </a:moveTo>
                <a:lnTo>
                  <a:pt x="967744" y="21021"/>
                </a:lnTo>
                <a:cubicBezTo>
                  <a:pt x="1107849" y="298703"/>
                  <a:pt x="1186761" y="612536"/>
                  <a:pt x="1186761" y="944799"/>
                </a:cubicBezTo>
                <a:cubicBezTo>
                  <a:pt x="1186761" y="1301938"/>
                  <a:pt x="1095592" y="1637782"/>
                  <a:pt x="935168" y="1930146"/>
                </a:cubicBezTo>
                <a:lnTo>
                  <a:pt x="916287" y="1961880"/>
                </a:lnTo>
                <a:lnTo>
                  <a:pt x="0" y="1432861"/>
                </a:lnTo>
                <a:lnTo>
                  <a:pt x="8472" y="1418915"/>
                </a:lnTo>
                <a:cubicBezTo>
                  <a:pt x="85088" y="1277879"/>
                  <a:pt x="128607" y="1116255"/>
                  <a:pt x="128607" y="944466"/>
                </a:cubicBezTo>
                <a:cubicBezTo>
                  <a:pt x="128607" y="815625"/>
                  <a:pt x="104127" y="692501"/>
                  <a:pt x="59565" y="579492"/>
                </a:cubicBezTo>
                <a:lnTo>
                  <a:pt x="37489" y="5302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1" name="角丸四角形 50"/>
          <p:cNvSpPr/>
          <p:nvPr/>
        </p:nvSpPr>
        <p:spPr>
          <a:xfrm>
            <a:off x="5505143" y="4827724"/>
            <a:ext cx="1181715" cy="19250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grpSp>
        <p:nvGrpSpPr>
          <p:cNvPr id="92" name="グループ化 91"/>
          <p:cNvGrpSpPr/>
          <p:nvPr/>
        </p:nvGrpSpPr>
        <p:grpSpPr>
          <a:xfrm>
            <a:off x="5505143" y="5083557"/>
            <a:ext cx="1181715" cy="398910"/>
            <a:chOff x="8257714" y="7948214"/>
            <a:chExt cx="1772573" cy="598272"/>
          </a:xfrm>
        </p:grpSpPr>
        <p:sp>
          <p:nvSpPr>
            <p:cNvPr id="52" name="角丸四角形 51"/>
            <p:cNvSpPr/>
            <p:nvPr userDrawn="1"/>
          </p:nvSpPr>
          <p:spPr>
            <a:xfrm>
              <a:off x="8257714" y="7948214"/>
              <a:ext cx="1772573" cy="28871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3" name="円/楕円 7"/>
            <p:cNvSpPr/>
            <p:nvPr userDrawn="1"/>
          </p:nvSpPr>
          <p:spPr>
            <a:xfrm>
              <a:off x="8690097" y="8160953"/>
              <a:ext cx="907807" cy="385533"/>
            </a:xfrm>
            <a:custGeom>
              <a:avLst/>
              <a:gdLst/>
              <a:ahLst/>
              <a:cxnLst/>
              <a:rect l="l" t="t" r="r" b="b"/>
              <a:pathLst>
                <a:path w="758714" h="322215">
                  <a:moveTo>
                    <a:pt x="0" y="0"/>
                  </a:moveTo>
                  <a:lnTo>
                    <a:pt x="758714" y="0"/>
                  </a:lnTo>
                  <a:cubicBezTo>
                    <a:pt x="729497" y="182913"/>
                    <a:pt x="570695" y="322215"/>
                    <a:pt x="379357" y="322215"/>
                  </a:cubicBezTo>
                  <a:cubicBezTo>
                    <a:pt x="188019" y="322215"/>
                    <a:pt x="29217" y="18291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/>
            </a:p>
          </p:txBody>
        </p:sp>
      </p:grpSp>
      <p:sp>
        <p:nvSpPr>
          <p:cNvPr id="76" name="フリーフォーム 75"/>
          <p:cNvSpPr/>
          <p:nvPr/>
        </p:nvSpPr>
        <p:spPr>
          <a:xfrm>
            <a:off x="6108820" y="1825291"/>
            <a:ext cx="1184919" cy="1064362"/>
          </a:xfrm>
          <a:custGeom>
            <a:avLst/>
            <a:gdLst>
              <a:gd name="connsiteX0" fmla="*/ 0 w 1777378"/>
              <a:gd name="connsiteY0" fmla="*/ 0 h 1596296"/>
              <a:gd name="connsiteX1" fmla="*/ 187100 w 1777378"/>
              <a:gd name="connsiteY1" fmla="*/ 9447 h 1596296"/>
              <a:gd name="connsiteX2" fmla="*/ 1720375 w 1777378"/>
              <a:gd name="connsiteY2" fmla="*/ 966454 h 1596296"/>
              <a:gd name="connsiteX3" fmla="*/ 1777378 w 1777378"/>
              <a:gd name="connsiteY3" fmla="*/ 1067720 h 1596296"/>
              <a:gd name="connsiteX4" fmla="*/ 861857 w 1777378"/>
              <a:gd name="connsiteY4" fmla="*/ 1596296 h 1596296"/>
              <a:gd name="connsiteX5" fmla="*/ 822105 w 1777378"/>
              <a:gd name="connsiteY5" fmla="*/ 1525677 h 1596296"/>
              <a:gd name="connsiteX6" fmla="*/ 78909 w 1777378"/>
              <a:gd name="connsiteY6" fmla="*/ 1061805 h 1596296"/>
              <a:gd name="connsiteX7" fmla="*/ 0 w 1777378"/>
              <a:gd name="connsiteY7" fmla="*/ 1057821 h 15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378" h="1596296">
                <a:moveTo>
                  <a:pt x="0" y="0"/>
                </a:moveTo>
                <a:lnTo>
                  <a:pt x="187100" y="9447"/>
                </a:lnTo>
                <a:cubicBezTo>
                  <a:pt x="834286" y="75173"/>
                  <a:pt x="1392628" y="441426"/>
                  <a:pt x="1720375" y="966454"/>
                </a:cubicBezTo>
                <a:lnTo>
                  <a:pt x="1777378" y="1067720"/>
                </a:lnTo>
                <a:lnTo>
                  <a:pt x="861857" y="1596296"/>
                </a:lnTo>
                <a:lnTo>
                  <a:pt x="822105" y="1525677"/>
                </a:lnTo>
                <a:cubicBezTo>
                  <a:pt x="663243" y="1271190"/>
                  <a:pt x="392608" y="1093663"/>
                  <a:pt x="78909" y="1061805"/>
                </a:cubicBezTo>
                <a:lnTo>
                  <a:pt x="0" y="10578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85" name="フリーフォーム 84"/>
          <p:cNvSpPr/>
          <p:nvPr/>
        </p:nvSpPr>
        <p:spPr>
          <a:xfrm>
            <a:off x="6671618" y="2560855"/>
            <a:ext cx="791174" cy="1308122"/>
          </a:xfrm>
          <a:custGeom>
            <a:avLst/>
            <a:gdLst>
              <a:gd name="connsiteX0" fmla="*/ 955911 w 1186761"/>
              <a:gd name="connsiteY0" fmla="*/ 0 h 1961880"/>
              <a:gd name="connsiteX1" fmla="*/ 967744 w 1186761"/>
              <a:gd name="connsiteY1" fmla="*/ 21021 h 1961880"/>
              <a:gd name="connsiteX2" fmla="*/ 1186761 w 1186761"/>
              <a:gd name="connsiteY2" fmla="*/ 944799 h 1961880"/>
              <a:gd name="connsiteX3" fmla="*/ 935168 w 1186761"/>
              <a:gd name="connsiteY3" fmla="*/ 1930146 h 1961880"/>
              <a:gd name="connsiteX4" fmla="*/ 916287 w 1186761"/>
              <a:gd name="connsiteY4" fmla="*/ 1961880 h 1961880"/>
              <a:gd name="connsiteX5" fmla="*/ 0 w 1186761"/>
              <a:gd name="connsiteY5" fmla="*/ 1432861 h 1961880"/>
              <a:gd name="connsiteX6" fmla="*/ 8472 w 1186761"/>
              <a:gd name="connsiteY6" fmla="*/ 1418915 h 1961880"/>
              <a:gd name="connsiteX7" fmla="*/ 128607 w 1186761"/>
              <a:gd name="connsiteY7" fmla="*/ 944466 h 1961880"/>
              <a:gd name="connsiteX8" fmla="*/ 59565 w 1186761"/>
              <a:gd name="connsiteY8" fmla="*/ 579492 h 1961880"/>
              <a:gd name="connsiteX9" fmla="*/ 37489 w 1186761"/>
              <a:gd name="connsiteY9" fmla="*/ 530251 h 196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6761" h="1961880">
                <a:moveTo>
                  <a:pt x="955911" y="0"/>
                </a:moveTo>
                <a:lnTo>
                  <a:pt x="967744" y="21021"/>
                </a:lnTo>
                <a:cubicBezTo>
                  <a:pt x="1107849" y="298703"/>
                  <a:pt x="1186761" y="612536"/>
                  <a:pt x="1186761" y="944799"/>
                </a:cubicBezTo>
                <a:cubicBezTo>
                  <a:pt x="1186761" y="1301938"/>
                  <a:pt x="1095592" y="1637782"/>
                  <a:pt x="935168" y="1930146"/>
                </a:cubicBezTo>
                <a:lnTo>
                  <a:pt x="916287" y="1961880"/>
                </a:lnTo>
                <a:lnTo>
                  <a:pt x="0" y="1432861"/>
                </a:lnTo>
                <a:lnTo>
                  <a:pt x="8472" y="1418915"/>
                </a:lnTo>
                <a:cubicBezTo>
                  <a:pt x="85088" y="1277879"/>
                  <a:pt x="128607" y="1116255"/>
                  <a:pt x="128607" y="944466"/>
                </a:cubicBezTo>
                <a:cubicBezTo>
                  <a:pt x="128607" y="815625"/>
                  <a:pt x="104127" y="692501"/>
                  <a:pt x="59565" y="579492"/>
                </a:cubicBezTo>
                <a:lnTo>
                  <a:pt x="37489" y="530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87" name="フリーフォーム 86"/>
          <p:cNvSpPr/>
          <p:nvPr/>
        </p:nvSpPr>
        <p:spPr>
          <a:xfrm>
            <a:off x="6113900" y="3546117"/>
            <a:ext cx="1157869" cy="1219171"/>
          </a:xfrm>
          <a:custGeom>
            <a:avLst/>
            <a:gdLst>
              <a:gd name="connsiteX0" fmla="*/ 820151 w 1736803"/>
              <a:gd name="connsiteY0" fmla="*/ 0 h 1828474"/>
              <a:gd name="connsiteX1" fmla="*/ 1736803 w 1736803"/>
              <a:gd name="connsiteY1" fmla="*/ 529229 h 1828474"/>
              <a:gd name="connsiteX2" fmla="*/ 1706134 w 1736803"/>
              <a:gd name="connsiteY2" fmla="*/ 580773 h 1828474"/>
              <a:gd name="connsiteX3" fmla="*/ 863426 w 1736803"/>
              <a:gd name="connsiteY3" fmla="*/ 1323103 h 1828474"/>
              <a:gd name="connsiteX4" fmla="*/ 863426 w 1736803"/>
              <a:gd name="connsiteY4" fmla="*/ 1656254 h 1828474"/>
              <a:gd name="connsiteX5" fmla="*/ 691206 w 1736803"/>
              <a:gd name="connsiteY5" fmla="*/ 1828474 h 1828474"/>
              <a:gd name="connsiteX6" fmla="*/ 0 w 1736803"/>
              <a:gd name="connsiteY6" fmla="*/ 1828474 h 1828474"/>
              <a:gd name="connsiteX7" fmla="*/ 0 w 1736803"/>
              <a:gd name="connsiteY7" fmla="*/ 466443 h 1828474"/>
              <a:gd name="connsiteX8" fmla="*/ 103912 w 1736803"/>
              <a:gd name="connsiteY8" fmla="*/ 459888 h 1828474"/>
              <a:gd name="connsiteX9" fmla="*/ 802510 w 1736803"/>
              <a:gd name="connsiteY9" fmla="*/ 29039 h 182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6803" h="1828474">
                <a:moveTo>
                  <a:pt x="820151" y="0"/>
                </a:moveTo>
                <a:lnTo>
                  <a:pt x="1736803" y="529229"/>
                </a:lnTo>
                <a:lnTo>
                  <a:pt x="1706134" y="580773"/>
                </a:lnTo>
                <a:cubicBezTo>
                  <a:pt x="1500692" y="900188"/>
                  <a:pt x="1208884" y="1158671"/>
                  <a:pt x="863426" y="1323103"/>
                </a:cubicBezTo>
                <a:lnTo>
                  <a:pt x="863426" y="1656254"/>
                </a:lnTo>
                <a:cubicBezTo>
                  <a:pt x="863426" y="1751369"/>
                  <a:pt x="786321" y="1828474"/>
                  <a:pt x="691206" y="1828474"/>
                </a:cubicBezTo>
                <a:lnTo>
                  <a:pt x="0" y="1828474"/>
                </a:lnTo>
                <a:lnTo>
                  <a:pt x="0" y="466443"/>
                </a:lnTo>
                <a:lnTo>
                  <a:pt x="103912" y="459888"/>
                </a:lnTo>
                <a:cubicBezTo>
                  <a:pt x="394509" y="422949"/>
                  <a:pt x="645995" y="260712"/>
                  <a:pt x="802510" y="290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88" name="フリーフォーム 87"/>
          <p:cNvSpPr/>
          <p:nvPr/>
        </p:nvSpPr>
        <p:spPr>
          <a:xfrm flipH="1">
            <a:off x="4896042" y="1824846"/>
            <a:ext cx="1184919" cy="1064362"/>
          </a:xfrm>
          <a:custGeom>
            <a:avLst/>
            <a:gdLst>
              <a:gd name="connsiteX0" fmla="*/ 0 w 1777378"/>
              <a:gd name="connsiteY0" fmla="*/ 0 h 1596296"/>
              <a:gd name="connsiteX1" fmla="*/ 187100 w 1777378"/>
              <a:gd name="connsiteY1" fmla="*/ 9447 h 1596296"/>
              <a:gd name="connsiteX2" fmla="*/ 1720375 w 1777378"/>
              <a:gd name="connsiteY2" fmla="*/ 966454 h 1596296"/>
              <a:gd name="connsiteX3" fmla="*/ 1777378 w 1777378"/>
              <a:gd name="connsiteY3" fmla="*/ 1067720 h 1596296"/>
              <a:gd name="connsiteX4" fmla="*/ 861857 w 1777378"/>
              <a:gd name="connsiteY4" fmla="*/ 1596296 h 1596296"/>
              <a:gd name="connsiteX5" fmla="*/ 822105 w 1777378"/>
              <a:gd name="connsiteY5" fmla="*/ 1525677 h 1596296"/>
              <a:gd name="connsiteX6" fmla="*/ 78909 w 1777378"/>
              <a:gd name="connsiteY6" fmla="*/ 1061805 h 1596296"/>
              <a:gd name="connsiteX7" fmla="*/ 0 w 1777378"/>
              <a:gd name="connsiteY7" fmla="*/ 1057821 h 15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378" h="1596296">
                <a:moveTo>
                  <a:pt x="0" y="0"/>
                </a:moveTo>
                <a:lnTo>
                  <a:pt x="187100" y="9447"/>
                </a:lnTo>
                <a:cubicBezTo>
                  <a:pt x="834286" y="75173"/>
                  <a:pt x="1392628" y="441426"/>
                  <a:pt x="1720375" y="966454"/>
                </a:cubicBezTo>
                <a:lnTo>
                  <a:pt x="1777378" y="1067720"/>
                </a:lnTo>
                <a:lnTo>
                  <a:pt x="861857" y="1596296"/>
                </a:lnTo>
                <a:lnTo>
                  <a:pt x="822105" y="1525677"/>
                </a:lnTo>
                <a:cubicBezTo>
                  <a:pt x="663243" y="1271190"/>
                  <a:pt x="392608" y="1093663"/>
                  <a:pt x="78909" y="1061805"/>
                </a:cubicBezTo>
                <a:lnTo>
                  <a:pt x="0" y="10578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90" name="フリーフォーム 89"/>
          <p:cNvSpPr/>
          <p:nvPr/>
        </p:nvSpPr>
        <p:spPr>
          <a:xfrm flipH="1">
            <a:off x="4918012" y="3545672"/>
            <a:ext cx="1157869" cy="1219171"/>
          </a:xfrm>
          <a:custGeom>
            <a:avLst/>
            <a:gdLst>
              <a:gd name="connsiteX0" fmla="*/ 820151 w 1736803"/>
              <a:gd name="connsiteY0" fmla="*/ 0 h 1828474"/>
              <a:gd name="connsiteX1" fmla="*/ 1736803 w 1736803"/>
              <a:gd name="connsiteY1" fmla="*/ 529229 h 1828474"/>
              <a:gd name="connsiteX2" fmla="*/ 1706134 w 1736803"/>
              <a:gd name="connsiteY2" fmla="*/ 580773 h 1828474"/>
              <a:gd name="connsiteX3" fmla="*/ 863426 w 1736803"/>
              <a:gd name="connsiteY3" fmla="*/ 1323103 h 1828474"/>
              <a:gd name="connsiteX4" fmla="*/ 863426 w 1736803"/>
              <a:gd name="connsiteY4" fmla="*/ 1656254 h 1828474"/>
              <a:gd name="connsiteX5" fmla="*/ 691206 w 1736803"/>
              <a:gd name="connsiteY5" fmla="*/ 1828474 h 1828474"/>
              <a:gd name="connsiteX6" fmla="*/ 0 w 1736803"/>
              <a:gd name="connsiteY6" fmla="*/ 1828474 h 1828474"/>
              <a:gd name="connsiteX7" fmla="*/ 0 w 1736803"/>
              <a:gd name="connsiteY7" fmla="*/ 466443 h 1828474"/>
              <a:gd name="connsiteX8" fmla="*/ 103912 w 1736803"/>
              <a:gd name="connsiteY8" fmla="*/ 459888 h 1828474"/>
              <a:gd name="connsiteX9" fmla="*/ 802510 w 1736803"/>
              <a:gd name="connsiteY9" fmla="*/ 29039 h 182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36803" h="1828474">
                <a:moveTo>
                  <a:pt x="820151" y="0"/>
                </a:moveTo>
                <a:lnTo>
                  <a:pt x="1736803" y="529229"/>
                </a:lnTo>
                <a:lnTo>
                  <a:pt x="1706134" y="580773"/>
                </a:lnTo>
                <a:cubicBezTo>
                  <a:pt x="1500692" y="900188"/>
                  <a:pt x="1208884" y="1158671"/>
                  <a:pt x="863426" y="1323103"/>
                </a:cubicBezTo>
                <a:lnTo>
                  <a:pt x="863426" y="1656254"/>
                </a:lnTo>
                <a:cubicBezTo>
                  <a:pt x="863426" y="1751369"/>
                  <a:pt x="786321" y="1828474"/>
                  <a:pt x="691206" y="1828474"/>
                </a:cubicBezTo>
                <a:lnTo>
                  <a:pt x="0" y="1828474"/>
                </a:lnTo>
                <a:lnTo>
                  <a:pt x="0" y="466443"/>
                </a:lnTo>
                <a:lnTo>
                  <a:pt x="103912" y="459888"/>
                </a:lnTo>
                <a:cubicBezTo>
                  <a:pt x="394509" y="422949"/>
                  <a:pt x="645995" y="260712"/>
                  <a:pt x="802510" y="290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/>
          </a:p>
        </p:txBody>
      </p:sp>
      <p:sp>
        <p:nvSpPr>
          <p:cNvPr id="93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6404133" y="2137949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4" name="図プレースホルダー 25"/>
          <p:cNvSpPr>
            <a:spLocks noGrp="1"/>
          </p:cNvSpPr>
          <p:nvPr>
            <p:ph type="pic" sz="quarter" idx="15" hasCustomPrompt="1"/>
          </p:nvPr>
        </p:nvSpPr>
        <p:spPr>
          <a:xfrm>
            <a:off x="6903573" y="3048447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5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6404133" y="3873432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6" name="図プレースホルダー 25"/>
          <p:cNvSpPr>
            <a:spLocks noGrp="1"/>
          </p:cNvSpPr>
          <p:nvPr>
            <p:ph type="pic" sz="quarter" idx="17" hasCustomPrompt="1"/>
          </p:nvPr>
        </p:nvSpPr>
        <p:spPr>
          <a:xfrm>
            <a:off x="5418363" y="3873432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7" name="図プレースホルダー 25"/>
          <p:cNvSpPr>
            <a:spLocks noGrp="1"/>
          </p:cNvSpPr>
          <p:nvPr>
            <p:ph type="pic" sz="quarter" idx="18" hasCustomPrompt="1"/>
          </p:nvPr>
        </p:nvSpPr>
        <p:spPr>
          <a:xfrm>
            <a:off x="4958943" y="3044851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8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5418363" y="2137949"/>
            <a:ext cx="327264" cy="327314"/>
          </a:xfrm>
        </p:spPr>
        <p:txBody>
          <a:bodyPr>
            <a:normAutofit/>
          </a:bodyPr>
          <a:lstStyle>
            <a:lvl1pPr>
              <a:defRPr sz="7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4036626" y="5912113"/>
            <a:ext cx="4118749" cy="357264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0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4036626" y="5552199"/>
            <a:ext cx="4118749" cy="39128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5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7829485" y="4459222"/>
            <a:ext cx="3072647" cy="60918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6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7829486" y="4127562"/>
            <a:ext cx="3072647" cy="3630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7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829485" y="3133443"/>
            <a:ext cx="3072647" cy="60918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8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7829485" y="2801783"/>
            <a:ext cx="3072647" cy="3630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09" name="テキスト プレースホルダー 12"/>
          <p:cNvSpPr>
            <a:spLocks noGrp="1"/>
          </p:cNvSpPr>
          <p:nvPr>
            <p:ph type="body" sz="quarter" idx="25" hasCustomPrompt="1"/>
          </p:nvPr>
        </p:nvSpPr>
        <p:spPr>
          <a:xfrm>
            <a:off x="7340649" y="1770158"/>
            <a:ext cx="3072647" cy="609181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0" name="テキスト プレースホルダー 12"/>
          <p:cNvSpPr>
            <a:spLocks noGrp="1"/>
          </p:cNvSpPr>
          <p:nvPr>
            <p:ph type="body" sz="quarter" idx="26" hasCustomPrompt="1"/>
          </p:nvPr>
        </p:nvSpPr>
        <p:spPr>
          <a:xfrm>
            <a:off x="7340649" y="1438497"/>
            <a:ext cx="3072647" cy="3630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1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1654341" y="1770158"/>
            <a:ext cx="3072647" cy="60918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2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1654342" y="1451382"/>
            <a:ext cx="3072647" cy="350148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3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1252711" y="3133161"/>
            <a:ext cx="3072647" cy="60918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4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1252711" y="2814386"/>
            <a:ext cx="3072647" cy="350148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5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1306265" y="4459294"/>
            <a:ext cx="3072647" cy="609181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6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1306265" y="4140518"/>
            <a:ext cx="3072647" cy="350148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cxnSp>
        <p:nvCxnSpPr>
          <p:cNvPr id="118" name="直線コネクタ 117"/>
          <p:cNvCxnSpPr>
            <a:stCxn id="93" idx="0"/>
            <a:endCxn id="110" idx="1"/>
          </p:cNvCxnSpPr>
          <p:nvPr/>
        </p:nvCxnSpPr>
        <p:spPr>
          <a:xfrm rot="5400000" flipH="1" flipV="1">
            <a:off x="6695239" y="1492540"/>
            <a:ext cx="517935" cy="772883"/>
          </a:xfrm>
          <a:prstGeom prst="bentConnector2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>
            <a:stCxn id="94" idx="3"/>
            <a:endCxn id="108" idx="1"/>
          </p:cNvCxnSpPr>
          <p:nvPr/>
        </p:nvCxnSpPr>
        <p:spPr>
          <a:xfrm flipV="1">
            <a:off x="7230837" y="2983299"/>
            <a:ext cx="598648" cy="22880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>
            <a:stCxn id="95" idx="3"/>
            <a:endCxn id="106" idx="1"/>
          </p:cNvCxnSpPr>
          <p:nvPr/>
        </p:nvCxnSpPr>
        <p:spPr>
          <a:xfrm>
            <a:off x="6731397" y="4037089"/>
            <a:ext cx="1098088" cy="27198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>
            <a:stCxn id="116" idx="3"/>
            <a:endCxn id="96" idx="1"/>
          </p:cNvCxnSpPr>
          <p:nvPr/>
        </p:nvCxnSpPr>
        <p:spPr>
          <a:xfrm flipV="1">
            <a:off x="4378913" y="4037089"/>
            <a:ext cx="1039451" cy="27850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>
            <a:stCxn id="114" idx="3"/>
            <a:endCxn id="97" idx="1"/>
          </p:cNvCxnSpPr>
          <p:nvPr/>
        </p:nvCxnSpPr>
        <p:spPr>
          <a:xfrm>
            <a:off x="4325358" y="2989460"/>
            <a:ext cx="633585" cy="219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コネクタ 134"/>
          <p:cNvCxnSpPr>
            <a:stCxn id="112" idx="3"/>
            <a:endCxn id="98" idx="0"/>
          </p:cNvCxnSpPr>
          <p:nvPr/>
        </p:nvCxnSpPr>
        <p:spPr>
          <a:xfrm>
            <a:off x="4726989" y="1626456"/>
            <a:ext cx="855007" cy="511492"/>
          </a:xfrm>
          <a:prstGeom prst="bentConnector2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4005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"/>
                            </p:stCondLst>
                            <p:childTnLst>
                              <p:par>
                                <p:cTn id="1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75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250"/>
                            </p:stCondLst>
                            <p:childTnLst>
                              <p:par>
                                <p:cTn id="14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75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25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750"/>
                            </p:stCondLst>
                            <p:childTnLst>
                              <p:par>
                                <p:cTn id="16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25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75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250"/>
                            </p:stCondLst>
                            <p:childTnLst>
                              <p:par>
                                <p:cTn id="17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75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6250"/>
                            </p:stCondLst>
                            <p:childTnLst>
                              <p:par>
                                <p:cTn id="1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750"/>
                            </p:stCondLst>
                            <p:childTnLst>
                              <p:par>
                                <p:cTn id="18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250"/>
                            </p:stCondLst>
                            <p:childTnLst>
                              <p:par>
                                <p:cTn id="1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3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7750"/>
                            </p:stCondLst>
                            <p:childTnLst>
                              <p:par>
                                <p:cTn id="1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250"/>
                            </p:stCondLst>
                            <p:childTnLst>
                              <p:par>
                                <p:cTn id="1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8750"/>
                            </p:stCondLst>
                            <p:childTnLst>
                              <p:par>
                                <p:cTn id="2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9250"/>
                            </p:stCondLst>
                            <p:childTnLst>
                              <p:par>
                                <p:cTn id="2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9750"/>
                            </p:stCondLst>
                            <p:childTnLst>
                              <p:par>
                                <p:cTn id="21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9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9" grpId="1" animBg="1"/>
      <p:bldP spid="51" grpId="0" animBg="1"/>
      <p:bldP spid="76" grpId="0" animBg="1"/>
      <p:bldP spid="76" grpId="1" animBg="1"/>
      <p:bldP spid="85" grpId="0" animBg="1"/>
      <p:bldP spid="85" grpId="1" animBg="1"/>
      <p:bldP spid="87" grpId="0" animBg="1"/>
      <p:bldP spid="87" grpId="1" animBg="1"/>
      <p:bldP spid="88" grpId="0" animBg="1"/>
      <p:bldP spid="88" grpId="1" animBg="1"/>
      <p:bldP spid="90" grpId="0" animBg="1"/>
      <p:bldP spid="90" grpId="1" animBg="1"/>
      <p:bldP spid="93" grpId="0"/>
      <p:bldP spid="93" grpId="1"/>
      <p:bldP spid="94" grpId="0"/>
      <p:bldP spid="94" grpId="1"/>
      <p:bldP spid="95" grpId="0"/>
      <p:bldP spid="95" grpId="1"/>
      <p:bldP spid="96" grpId="0"/>
      <p:bldP spid="96" grpId="1"/>
      <p:bldP spid="97" grpId="0"/>
      <p:bldP spid="97" grpId="1"/>
      <p:bldP spid="98" grpId="0"/>
      <p:bldP spid="98" grpId="1"/>
      <p:bldP spid="9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1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inite 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アーチ 47"/>
          <p:cNvSpPr/>
          <p:nvPr/>
        </p:nvSpPr>
        <p:spPr>
          <a:xfrm>
            <a:off x="5675540" y="1973492"/>
            <a:ext cx="2651276" cy="2651685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6" name="アーチ 45"/>
          <p:cNvSpPr/>
          <p:nvPr/>
        </p:nvSpPr>
        <p:spPr>
          <a:xfrm>
            <a:off x="3835249" y="1973492"/>
            <a:ext cx="2651276" cy="2651685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47" name="アーチ 46"/>
          <p:cNvSpPr/>
          <p:nvPr/>
        </p:nvSpPr>
        <p:spPr>
          <a:xfrm rot="10800000">
            <a:off x="3835249" y="1973492"/>
            <a:ext cx="2651276" cy="2651685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49" name="アーチ 48"/>
          <p:cNvSpPr/>
          <p:nvPr/>
        </p:nvSpPr>
        <p:spPr>
          <a:xfrm rot="10800000">
            <a:off x="5675540" y="1973492"/>
            <a:ext cx="2651276" cy="2651685"/>
          </a:xfrm>
          <a:prstGeom prst="blockArc">
            <a:avLst>
              <a:gd name="adj1" fmla="val 10800000"/>
              <a:gd name="adj2" fmla="val 0"/>
              <a:gd name="adj3" fmla="val 304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4334024" y="2296063"/>
            <a:ext cx="1626510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7" hasCustomPrompt="1"/>
          </p:nvPr>
        </p:nvSpPr>
        <p:spPr>
          <a:xfrm>
            <a:off x="697283" y="1973492"/>
            <a:ext cx="3072647" cy="1281899"/>
          </a:xfrm>
        </p:spPr>
        <p:txBody>
          <a:bodyPr anchor="ctr"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697283" y="3343278"/>
            <a:ext cx="3072647" cy="1281899"/>
          </a:xfrm>
        </p:spPr>
        <p:txBody>
          <a:bodyPr anchor="ctr">
            <a:normAutofit/>
          </a:bodyPr>
          <a:lstStyle>
            <a:lvl1pPr algn="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8418884" y="1971316"/>
            <a:ext cx="3072647" cy="1281899"/>
          </a:xfrm>
        </p:spPr>
        <p:txBody>
          <a:bodyPr anchor="ctr"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8418884" y="3343278"/>
            <a:ext cx="3072647" cy="1281899"/>
          </a:xfrm>
        </p:spPr>
        <p:txBody>
          <a:bodyPr anchor="ctr">
            <a:normAutofit/>
          </a:bodyPr>
          <a:lstStyle>
            <a:lvl1pPr algn="l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6198345" y="3846596"/>
            <a:ext cx="1626510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6198344" y="2296062"/>
            <a:ext cx="1626510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4334024" y="3854110"/>
            <a:ext cx="1626510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30659" y="5155660"/>
            <a:ext cx="7930683" cy="1015419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20108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8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9" grpId="0" animBg="1"/>
      <p:bldP spid="49" grpId="1" animBg="1"/>
      <p:bldP spid="49" grpId="2" animBg="1"/>
      <p:bldP spid="1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u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楕円 34"/>
          <p:cNvSpPr/>
          <p:nvPr/>
        </p:nvSpPr>
        <p:spPr>
          <a:xfrm>
            <a:off x="6815748" y="2066897"/>
            <a:ext cx="661411" cy="67240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3" name="楕円 32"/>
          <p:cNvSpPr/>
          <p:nvPr/>
        </p:nvSpPr>
        <p:spPr>
          <a:xfrm>
            <a:off x="9244592" y="4143055"/>
            <a:ext cx="641206" cy="64130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楕円 23"/>
          <p:cNvSpPr/>
          <p:nvPr/>
        </p:nvSpPr>
        <p:spPr>
          <a:xfrm>
            <a:off x="424273" y="4167669"/>
            <a:ext cx="1022519" cy="102267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31" name="楕円 30"/>
          <p:cNvSpPr/>
          <p:nvPr/>
        </p:nvSpPr>
        <p:spPr>
          <a:xfrm>
            <a:off x="5264642" y="5157607"/>
            <a:ext cx="409579" cy="41639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0" name="楕円 29"/>
          <p:cNvSpPr/>
          <p:nvPr/>
        </p:nvSpPr>
        <p:spPr>
          <a:xfrm>
            <a:off x="2643373" y="5159672"/>
            <a:ext cx="394492" cy="39455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楕円 4"/>
          <p:cNvSpPr/>
          <p:nvPr/>
        </p:nvSpPr>
        <p:spPr>
          <a:xfrm>
            <a:off x="328809" y="1698619"/>
            <a:ext cx="3315759" cy="331627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19" name="楕円 18"/>
          <p:cNvSpPr/>
          <p:nvPr/>
        </p:nvSpPr>
        <p:spPr>
          <a:xfrm>
            <a:off x="3078592" y="3281395"/>
            <a:ext cx="2523966" cy="2524355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3" name="楕円 22"/>
          <p:cNvSpPr/>
          <p:nvPr/>
        </p:nvSpPr>
        <p:spPr>
          <a:xfrm>
            <a:off x="4906747" y="2206052"/>
            <a:ext cx="2060530" cy="2060848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5" name="楕円 24"/>
          <p:cNvSpPr/>
          <p:nvPr/>
        </p:nvSpPr>
        <p:spPr>
          <a:xfrm>
            <a:off x="6291456" y="3343648"/>
            <a:ext cx="2371406" cy="2371772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6" name="楕円 25"/>
          <p:cNvSpPr/>
          <p:nvPr/>
        </p:nvSpPr>
        <p:spPr>
          <a:xfrm>
            <a:off x="8036931" y="1753447"/>
            <a:ext cx="2629659" cy="2630064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7" name="楕円 26"/>
          <p:cNvSpPr/>
          <p:nvPr/>
        </p:nvSpPr>
        <p:spPr>
          <a:xfrm>
            <a:off x="9964679" y="3599954"/>
            <a:ext cx="1858872" cy="1859159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楕円 27"/>
          <p:cNvSpPr/>
          <p:nvPr/>
        </p:nvSpPr>
        <p:spPr>
          <a:xfrm>
            <a:off x="3689611" y="2149026"/>
            <a:ext cx="686150" cy="68625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9" name="楕円 28"/>
          <p:cNvSpPr/>
          <p:nvPr/>
        </p:nvSpPr>
        <p:spPr>
          <a:xfrm>
            <a:off x="328809" y="1580563"/>
            <a:ext cx="570353" cy="57044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2" name="楕円 31"/>
          <p:cNvSpPr/>
          <p:nvPr/>
        </p:nvSpPr>
        <p:spPr>
          <a:xfrm>
            <a:off x="8685117" y="4832094"/>
            <a:ext cx="495027" cy="49510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4" name="楕円 33"/>
          <p:cNvSpPr/>
          <p:nvPr/>
        </p:nvSpPr>
        <p:spPr>
          <a:xfrm>
            <a:off x="11311173" y="3021804"/>
            <a:ext cx="589872" cy="58996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450365" y="2479911"/>
            <a:ext cx="3072647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8072411" y="2389158"/>
            <a:ext cx="2558699" cy="35014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30" hasCustomPrompt="1"/>
          </p:nvPr>
        </p:nvSpPr>
        <p:spPr>
          <a:xfrm>
            <a:off x="6421421" y="3603701"/>
            <a:ext cx="2111475" cy="81458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9" name="テキスト プレースホルダー 12"/>
          <p:cNvSpPr>
            <a:spLocks noGrp="1"/>
          </p:cNvSpPr>
          <p:nvPr>
            <p:ph type="body" sz="quarter" idx="31" hasCustomPrompt="1"/>
          </p:nvPr>
        </p:nvSpPr>
        <p:spPr>
          <a:xfrm>
            <a:off x="3272054" y="3589217"/>
            <a:ext cx="2111475" cy="81458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" y="2932296"/>
            <a:ext cx="2624354" cy="129176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3092729" y="4459797"/>
            <a:ext cx="2470124" cy="87846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6405730" y="4433031"/>
            <a:ext cx="2142857" cy="87846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8116698" y="2825160"/>
            <a:ext cx="2470124" cy="878466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35" hasCustomPrompt="1"/>
          </p:nvPr>
        </p:nvSpPr>
        <p:spPr>
          <a:xfrm>
            <a:off x="4939576" y="2837626"/>
            <a:ext cx="1994872" cy="77414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36" hasCustomPrompt="1"/>
          </p:nvPr>
        </p:nvSpPr>
        <p:spPr>
          <a:xfrm>
            <a:off x="10046877" y="4098123"/>
            <a:ext cx="1689367" cy="8635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7375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3" grpId="0" animBg="1"/>
      <p:bldP spid="24" grpId="0" animBg="1"/>
      <p:bldP spid="31" grpId="0" animBg="1"/>
      <p:bldP spid="30" grpId="0" animBg="1"/>
      <p:bldP spid="5" grpId="0" animBg="1"/>
      <p:bldP spid="19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4" grpId="0" animBg="1"/>
      <p:bldP spid="36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4" presetClass="entr" presetSubtype="1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story -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直線コネクタ 6"/>
          <p:cNvCxnSpPr>
            <a:stCxn id="5" idx="7"/>
            <a:endCxn id="8" idx="0"/>
          </p:cNvCxnSpPr>
          <p:nvPr/>
        </p:nvCxnSpPr>
        <p:spPr>
          <a:xfrm>
            <a:off x="6096001" y="1926993"/>
            <a:ext cx="0" cy="79145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涙形 4"/>
          <p:cNvSpPr/>
          <p:nvPr/>
        </p:nvSpPr>
        <p:spPr>
          <a:xfrm rot="8100000">
            <a:off x="5891320" y="1432775"/>
            <a:ext cx="409361" cy="409424"/>
          </a:xfrm>
          <a:prstGeom prst="teardrop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9972" y="3225441"/>
            <a:ext cx="3072647" cy="98616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99972" y="2597880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/>
        </p:nvSpPr>
        <p:spPr>
          <a:xfrm>
            <a:off x="3384351" y="3075980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cxnSp>
        <p:nvCxnSpPr>
          <p:cNvPr id="22" name="直線コネクタ 21"/>
          <p:cNvCxnSpPr>
            <a:stCxn id="8" idx="4"/>
            <a:endCxn id="24" idx="0"/>
          </p:cNvCxnSpPr>
          <p:nvPr/>
        </p:nvCxnSpPr>
        <p:spPr>
          <a:xfrm>
            <a:off x="6096001" y="2975416"/>
            <a:ext cx="0" cy="98097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28" idx="1"/>
            <a:endCxn id="24" idx="6"/>
          </p:cNvCxnSpPr>
          <p:nvPr/>
        </p:nvCxnSpPr>
        <p:spPr>
          <a:xfrm flipH="1">
            <a:off x="6224466" y="4084875"/>
            <a:ext cx="419844" cy="2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/>
        </p:nvSpPr>
        <p:spPr>
          <a:xfrm>
            <a:off x="6657652" y="3705436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644311" y="3835826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516796" y="4463387"/>
            <a:ext cx="3072647" cy="98616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7516796" y="3835826"/>
            <a:ext cx="3072647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7586465" y="4313926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20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599972" y="5665394"/>
            <a:ext cx="3072647" cy="98616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599972" y="5037833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/>
        </p:nvSpPr>
        <p:spPr>
          <a:xfrm>
            <a:off x="3384351" y="5515933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200"/>
          </a:p>
        </p:txBody>
      </p:sp>
      <p:cxnSp>
        <p:nvCxnSpPr>
          <p:cNvPr id="46" name="直線コネクタ 45"/>
          <p:cNvCxnSpPr>
            <a:stCxn id="24" idx="4"/>
            <a:endCxn id="40" idx="0"/>
          </p:cNvCxnSpPr>
          <p:nvPr/>
        </p:nvCxnSpPr>
        <p:spPr>
          <a:xfrm>
            <a:off x="6096001" y="4213362"/>
            <a:ext cx="0" cy="94410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>
            <a:stCxn id="8" idx="2"/>
            <a:endCxn id="13" idx="3"/>
          </p:cNvCxnSpPr>
          <p:nvPr/>
        </p:nvCxnSpPr>
        <p:spPr>
          <a:xfrm flipH="1" flipV="1">
            <a:off x="5557230" y="2846930"/>
            <a:ext cx="41030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/>
        </p:nvSpPr>
        <p:spPr>
          <a:xfrm>
            <a:off x="4799554" y="2467490"/>
            <a:ext cx="757677" cy="75888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86213" y="2597880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41" name="直線コネクタ 40"/>
          <p:cNvCxnSpPr>
            <a:stCxn id="40" idx="2"/>
            <a:endCxn id="49" idx="3"/>
          </p:cNvCxnSpPr>
          <p:nvPr/>
        </p:nvCxnSpPr>
        <p:spPr>
          <a:xfrm flipH="1" flipV="1">
            <a:off x="5557230" y="5285954"/>
            <a:ext cx="41030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>
            <a:stCxn id="40" idx="4"/>
          </p:cNvCxnSpPr>
          <p:nvPr/>
        </p:nvCxnSpPr>
        <p:spPr>
          <a:xfrm>
            <a:off x="6096001" y="5414440"/>
            <a:ext cx="0" cy="144356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"/>
          <p:cNvSpPr/>
          <p:nvPr/>
        </p:nvSpPr>
        <p:spPr>
          <a:xfrm>
            <a:off x="4799554" y="4906514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4786213" y="5037833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8" name="楕円 7"/>
          <p:cNvSpPr/>
          <p:nvPr/>
        </p:nvSpPr>
        <p:spPr>
          <a:xfrm>
            <a:off x="5967535" y="2718445"/>
            <a:ext cx="256931" cy="256971"/>
          </a:xfrm>
          <a:prstGeom prst="ellipse">
            <a:avLst/>
          </a:prstGeom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4" name="楕円 23"/>
          <p:cNvSpPr/>
          <p:nvPr/>
        </p:nvSpPr>
        <p:spPr>
          <a:xfrm>
            <a:off x="5967535" y="3956391"/>
            <a:ext cx="256931" cy="25697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40" name="楕円 39"/>
          <p:cNvSpPr/>
          <p:nvPr/>
        </p:nvSpPr>
        <p:spPr>
          <a:xfrm>
            <a:off x="5967535" y="5157469"/>
            <a:ext cx="256931" cy="25697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352711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75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25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250"/>
                            </p:stCondLst>
                            <p:childTnLst>
                              <p:par>
                                <p:cTn id="9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750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13" grpId="0" animBg="1"/>
      <p:bldP spid="17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4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24" grpId="0" animBg="1"/>
      <p:bldP spid="40" grpId="0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80841D-AF87-4BFC-B9E1-5D5BF4040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FB427110-DB4F-4133-BA88-9BF6826CD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6521284-6DD6-457F-A139-5BE6BB4D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47D3-17A0-4FD6-912F-E1865C8363EF}" type="datetimeFigureOut">
              <a:rPr lang="ko-KR" altLang="en-US" smtClean="0"/>
              <a:pPr/>
              <a:t>2018-06-29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7BBC41C-681F-492E-97BA-E1C0434C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909D7362-30EC-4793-933D-2C39CA6BB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004654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/>
          <p:cNvGrpSpPr/>
          <p:nvPr userDrawn="1"/>
        </p:nvGrpSpPr>
        <p:grpSpPr>
          <a:xfrm>
            <a:off x="3882374" y="2945869"/>
            <a:ext cx="1293753" cy="48013"/>
            <a:chOff x="6119664" y="3270498"/>
            <a:chExt cx="1940630" cy="72008"/>
          </a:xfrm>
        </p:grpSpPr>
        <p:sp>
          <p:nvSpPr>
            <p:cNvPr id="10" name="正方形/長方形 9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1" name="正方形/長方形 10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600" y="638952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11407246" y="6401024"/>
            <a:ext cx="784517" cy="326074"/>
          </a:xfrm>
          <a:prstGeom prst="rect">
            <a:avLst/>
          </a:prstGeom>
        </p:spPr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3808406" y="3133093"/>
            <a:ext cx="5697242" cy="157776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08406" y="2386346"/>
            <a:ext cx="5697242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2771020" y="1969409"/>
            <a:ext cx="927766" cy="745182"/>
          </a:xfrm>
          <a:custGeom>
            <a:avLst/>
            <a:gdLst/>
            <a:ahLst/>
            <a:cxnLst/>
            <a:rect l="l" t="t" r="r" b="b"/>
            <a:pathLst>
              <a:path w="1391649" h="1117600">
                <a:moveTo>
                  <a:pt x="641350" y="0"/>
                </a:moveTo>
                <a:cubicBezTo>
                  <a:pt x="995558" y="0"/>
                  <a:pt x="1282700" y="250183"/>
                  <a:pt x="1282700" y="558800"/>
                </a:cubicBezTo>
                <a:cubicBezTo>
                  <a:pt x="1282700" y="678010"/>
                  <a:pt x="1239857" y="788500"/>
                  <a:pt x="1166143" y="878649"/>
                </a:cubicBezTo>
                <a:cubicBezTo>
                  <a:pt x="1228612" y="951179"/>
                  <a:pt x="1306525" y="1002662"/>
                  <a:pt x="1391649" y="1064962"/>
                </a:cubicBezTo>
                <a:lnTo>
                  <a:pt x="1016117" y="1010533"/>
                </a:lnTo>
                <a:cubicBezTo>
                  <a:pt x="911360" y="1078369"/>
                  <a:pt x="781613" y="1117600"/>
                  <a:pt x="641350" y="1117600"/>
                </a:cubicBezTo>
                <a:cubicBezTo>
                  <a:pt x="287142" y="1117600"/>
                  <a:pt x="0" y="867417"/>
                  <a:pt x="0" y="558800"/>
                </a:cubicBezTo>
                <a:cubicBezTo>
                  <a:pt x="0" y="250183"/>
                  <a:pt x="287142" y="0"/>
                  <a:pt x="641350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202631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4931219" y="3313621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4500758" y="3313621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5362463" y="3313621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>
          <a:xfrm>
            <a:off x="4038600" y="638952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>
          <a:xfrm>
            <a:off x="11407246" y="6401024"/>
            <a:ext cx="784517" cy="326074"/>
          </a:xfrm>
          <a:prstGeom prst="rect">
            <a:avLst/>
          </a:prstGeom>
        </p:spPr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446142" y="3500845"/>
            <a:ext cx="5697242" cy="157776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89166" y="1822176"/>
            <a:ext cx="4382753" cy="1430021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48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67807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12191762" cy="2361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 hasCustomPrompt="1"/>
          </p:nvPr>
        </p:nvSpPr>
        <p:spPr>
          <a:xfrm>
            <a:off x="1797353" y="1178258"/>
            <a:ext cx="2365828" cy="2366193"/>
          </a:xfrm>
          <a:solidFill>
            <a:schemeClr val="bg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327401" y="1441975"/>
            <a:ext cx="6141253" cy="81292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337077" y="2406417"/>
            <a:ext cx="6141253" cy="893674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797353" y="3696875"/>
            <a:ext cx="8680977" cy="101146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 userDrawn="1"/>
        </p:nvSpPr>
        <p:spPr>
          <a:xfrm>
            <a:off x="713620" y="4488085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882457" y="4657492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566521" y="4875028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566521" y="4485863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5" name="円/楕円 4"/>
          <p:cNvSpPr/>
          <p:nvPr userDrawn="1"/>
        </p:nvSpPr>
        <p:spPr>
          <a:xfrm>
            <a:off x="4345287" y="4488085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4514125" y="4657492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5198189" y="4875028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5198189" y="4485863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9" name="円/楕円 4"/>
          <p:cNvSpPr/>
          <p:nvPr userDrawn="1"/>
        </p:nvSpPr>
        <p:spPr>
          <a:xfrm>
            <a:off x="7987438" y="4488085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0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8156275" y="4657492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40339" y="4875028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840339" y="4485863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87686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15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65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6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6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65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65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65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65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65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65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12191762" cy="23613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2" name="図プレースホルダー 31"/>
          <p:cNvSpPr>
            <a:spLocks noGrp="1"/>
          </p:cNvSpPr>
          <p:nvPr>
            <p:ph type="pic" sz="quarter" idx="32" hasCustomPrompt="1"/>
          </p:nvPr>
        </p:nvSpPr>
        <p:spPr>
          <a:xfrm>
            <a:off x="811631" y="847988"/>
            <a:ext cx="4336641" cy="2697265"/>
          </a:xfrm>
          <a:custGeom>
            <a:avLst/>
            <a:gdLst>
              <a:gd name="connsiteX0" fmla="*/ 984238 w 6504961"/>
              <a:gd name="connsiteY0" fmla="*/ 3553896 h 4045273"/>
              <a:gd name="connsiteX1" fmla="*/ 1475615 w 6504961"/>
              <a:gd name="connsiteY1" fmla="*/ 3553896 h 4045273"/>
              <a:gd name="connsiteX2" fmla="*/ 1475615 w 6504961"/>
              <a:gd name="connsiteY2" fmla="*/ 4045273 h 4045273"/>
              <a:gd name="connsiteX3" fmla="*/ 984238 w 6504961"/>
              <a:gd name="connsiteY3" fmla="*/ 4045273 h 4045273"/>
              <a:gd name="connsiteX4" fmla="*/ 0 w 6504961"/>
              <a:gd name="connsiteY4" fmla="*/ 3551920 h 4045273"/>
              <a:gd name="connsiteX5" fmla="*/ 491377 w 6504961"/>
              <a:gd name="connsiteY5" fmla="*/ 3551920 h 4045273"/>
              <a:gd name="connsiteX6" fmla="*/ 491377 w 6504961"/>
              <a:gd name="connsiteY6" fmla="*/ 4043297 h 4045273"/>
              <a:gd name="connsiteX7" fmla="*/ 0 w 6504961"/>
              <a:gd name="connsiteY7" fmla="*/ 4043297 h 4045273"/>
              <a:gd name="connsiteX8" fmla="*/ 492861 w 6504961"/>
              <a:gd name="connsiteY8" fmla="*/ 3060543 h 4045273"/>
              <a:gd name="connsiteX9" fmla="*/ 984238 w 6504961"/>
              <a:gd name="connsiteY9" fmla="*/ 3060543 h 4045273"/>
              <a:gd name="connsiteX10" fmla="*/ 984238 w 6504961"/>
              <a:gd name="connsiteY10" fmla="*/ 3551920 h 4045273"/>
              <a:gd name="connsiteX11" fmla="*/ 492861 w 6504961"/>
              <a:gd name="connsiteY11" fmla="*/ 3551920 h 4045273"/>
              <a:gd name="connsiteX12" fmla="*/ 5518702 w 6504961"/>
              <a:gd name="connsiteY12" fmla="*/ 499760 h 4045273"/>
              <a:gd name="connsiteX13" fmla="*/ 6010079 w 6504961"/>
              <a:gd name="connsiteY13" fmla="*/ 499760 h 4045273"/>
              <a:gd name="connsiteX14" fmla="*/ 6010079 w 6504961"/>
              <a:gd name="connsiteY14" fmla="*/ 991137 h 4045273"/>
              <a:gd name="connsiteX15" fmla="*/ 5518702 w 6504961"/>
              <a:gd name="connsiteY15" fmla="*/ 991137 h 4045273"/>
              <a:gd name="connsiteX16" fmla="*/ 1478583 w 6504961"/>
              <a:gd name="connsiteY16" fmla="*/ 495329 h 4045273"/>
              <a:gd name="connsiteX17" fmla="*/ 5027325 w 6504961"/>
              <a:gd name="connsiteY17" fmla="*/ 495329 h 4045273"/>
              <a:gd name="connsiteX18" fmla="*/ 5027325 w 6504961"/>
              <a:gd name="connsiteY18" fmla="*/ 4044071 h 4045273"/>
              <a:gd name="connsiteX19" fmla="*/ 1478583 w 6504961"/>
              <a:gd name="connsiteY19" fmla="*/ 4044071 h 4045273"/>
              <a:gd name="connsiteX20" fmla="*/ 6010079 w 6504961"/>
              <a:gd name="connsiteY20" fmla="*/ 0 h 4045273"/>
              <a:gd name="connsiteX21" fmla="*/ 6504961 w 6504961"/>
              <a:gd name="connsiteY21" fmla="*/ 0 h 4045273"/>
              <a:gd name="connsiteX22" fmla="*/ 6504961 w 6504961"/>
              <a:gd name="connsiteY22" fmla="*/ 494882 h 4045273"/>
              <a:gd name="connsiteX23" fmla="*/ 6010079 w 6504961"/>
              <a:gd name="connsiteY23" fmla="*/ 494882 h 4045273"/>
              <a:gd name="connsiteX24" fmla="*/ 5027325 w 6504961"/>
              <a:gd name="connsiteY24" fmla="*/ 0 h 4045273"/>
              <a:gd name="connsiteX25" fmla="*/ 5518702 w 6504961"/>
              <a:gd name="connsiteY25" fmla="*/ 0 h 4045273"/>
              <a:gd name="connsiteX26" fmla="*/ 5518702 w 6504961"/>
              <a:gd name="connsiteY26" fmla="*/ 491377 h 4045273"/>
              <a:gd name="connsiteX27" fmla="*/ 5027325 w 6504961"/>
              <a:gd name="connsiteY27" fmla="*/ 491377 h 40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504961" h="4045273">
                <a:moveTo>
                  <a:pt x="984238" y="3553896"/>
                </a:moveTo>
                <a:lnTo>
                  <a:pt x="1475615" y="3553896"/>
                </a:lnTo>
                <a:lnTo>
                  <a:pt x="1475615" y="4045273"/>
                </a:lnTo>
                <a:lnTo>
                  <a:pt x="984238" y="4045273"/>
                </a:lnTo>
                <a:close/>
                <a:moveTo>
                  <a:pt x="0" y="3551920"/>
                </a:moveTo>
                <a:lnTo>
                  <a:pt x="491377" y="3551920"/>
                </a:lnTo>
                <a:lnTo>
                  <a:pt x="491377" y="4043297"/>
                </a:lnTo>
                <a:lnTo>
                  <a:pt x="0" y="4043297"/>
                </a:lnTo>
                <a:close/>
                <a:moveTo>
                  <a:pt x="492861" y="3060543"/>
                </a:moveTo>
                <a:lnTo>
                  <a:pt x="984238" y="3060543"/>
                </a:lnTo>
                <a:lnTo>
                  <a:pt x="984238" y="3551920"/>
                </a:lnTo>
                <a:lnTo>
                  <a:pt x="492861" y="3551920"/>
                </a:lnTo>
                <a:close/>
                <a:moveTo>
                  <a:pt x="5518702" y="499760"/>
                </a:moveTo>
                <a:lnTo>
                  <a:pt x="6010079" y="499760"/>
                </a:lnTo>
                <a:lnTo>
                  <a:pt x="6010079" y="991137"/>
                </a:lnTo>
                <a:lnTo>
                  <a:pt x="5518702" y="991137"/>
                </a:lnTo>
                <a:close/>
                <a:moveTo>
                  <a:pt x="1478583" y="495329"/>
                </a:moveTo>
                <a:lnTo>
                  <a:pt x="5027325" y="495329"/>
                </a:lnTo>
                <a:lnTo>
                  <a:pt x="5027325" y="4044071"/>
                </a:lnTo>
                <a:lnTo>
                  <a:pt x="1478583" y="4044071"/>
                </a:lnTo>
                <a:close/>
                <a:moveTo>
                  <a:pt x="6010079" y="0"/>
                </a:moveTo>
                <a:lnTo>
                  <a:pt x="6504961" y="0"/>
                </a:lnTo>
                <a:lnTo>
                  <a:pt x="6504961" y="494882"/>
                </a:lnTo>
                <a:lnTo>
                  <a:pt x="6010079" y="494882"/>
                </a:lnTo>
                <a:close/>
                <a:moveTo>
                  <a:pt x="5027325" y="0"/>
                </a:moveTo>
                <a:lnTo>
                  <a:pt x="5518702" y="0"/>
                </a:lnTo>
                <a:lnTo>
                  <a:pt x="5518702" y="491377"/>
                </a:lnTo>
                <a:lnTo>
                  <a:pt x="5027325" y="49137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333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327401" y="1441975"/>
            <a:ext cx="6141253" cy="81292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337077" y="2406417"/>
            <a:ext cx="6141253" cy="893674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797353" y="3696875"/>
            <a:ext cx="8680977" cy="101146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円/楕円 4"/>
          <p:cNvSpPr/>
          <p:nvPr userDrawn="1"/>
        </p:nvSpPr>
        <p:spPr>
          <a:xfrm>
            <a:off x="713620" y="4879972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882457" y="504937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566521" y="5266915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566521" y="4877750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5" name="円/楕円 4"/>
          <p:cNvSpPr/>
          <p:nvPr userDrawn="1"/>
        </p:nvSpPr>
        <p:spPr>
          <a:xfrm>
            <a:off x="4345287" y="4879972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4514125" y="504937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5198189" y="5266915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5198189" y="4877750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  <p:sp>
        <p:nvSpPr>
          <p:cNvPr id="19" name="円/楕円 4"/>
          <p:cNvSpPr/>
          <p:nvPr userDrawn="1"/>
        </p:nvSpPr>
        <p:spPr>
          <a:xfrm>
            <a:off x="7987438" y="4879972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0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8156275" y="5049379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8840339" y="5266915"/>
            <a:ext cx="2665603" cy="375285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24" hasCustomPrompt="1"/>
          </p:nvPr>
        </p:nvSpPr>
        <p:spPr>
          <a:xfrm>
            <a:off x="8840339" y="4877750"/>
            <a:ext cx="2665603" cy="498098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Put a word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3383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15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65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65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65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65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6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65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65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65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65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2" grpId="0" animBg="1"/>
      <p:bldP spid="8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0" grpId="0"/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図プレースホルダー 15"/>
          <p:cNvSpPr>
            <a:spLocks noGrp="1"/>
          </p:cNvSpPr>
          <p:nvPr>
            <p:ph type="pic" sz="quarter" idx="36" hasCustomPrompt="1"/>
          </p:nvPr>
        </p:nvSpPr>
        <p:spPr>
          <a:xfrm>
            <a:off x="0" y="-529"/>
            <a:ext cx="12191761" cy="4725200"/>
          </a:xfrm>
          <a:custGeom>
            <a:avLst/>
            <a:gdLst>
              <a:gd name="connsiteX0" fmla="*/ 0 w 18287642"/>
              <a:gd name="connsiteY0" fmla="*/ 6438707 h 7086707"/>
              <a:gd name="connsiteX1" fmla="*/ 648000 w 18287642"/>
              <a:gd name="connsiteY1" fmla="*/ 6438707 h 7086707"/>
              <a:gd name="connsiteX2" fmla="*/ 648000 w 18287642"/>
              <a:gd name="connsiteY2" fmla="*/ 7086707 h 7086707"/>
              <a:gd name="connsiteX3" fmla="*/ 0 w 18287642"/>
              <a:gd name="connsiteY3" fmla="*/ 7086707 h 7086707"/>
              <a:gd name="connsiteX4" fmla="*/ 648000 w 18287642"/>
              <a:gd name="connsiteY4" fmla="*/ 5790707 h 7086707"/>
              <a:gd name="connsiteX5" fmla="*/ 1296000 w 18287642"/>
              <a:gd name="connsiteY5" fmla="*/ 5790707 h 7086707"/>
              <a:gd name="connsiteX6" fmla="*/ 1296000 w 18287642"/>
              <a:gd name="connsiteY6" fmla="*/ 6438707 h 7086707"/>
              <a:gd name="connsiteX7" fmla="*/ 648000 w 18287642"/>
              <a:gd name="connsiteY7" fmla="*/ 6438707 h 7086707"/>
              <a:gd name="connsiteX8" fmla="*/ 0 w 18287642"/>
              <a:gd name="connsiteY8" fmla="*/ 0 h 7086707"/>
              <a:gd name="connsiteX9" fmla="*/ 18287642 w 18287642"/>
              <a:gd name="connsiteY9" fmla="*/ 0 h 7086707"/>
              <a:gd name="connsiteX10" fmla="*/ 18287642 w 18287642"/>
              <a:gd name="connsiteY10" fmla="*/ 5142707 h 7086707"/>
              <a:gd name="connsiteX11" fmla="*/ 1944000 w 18287642"/>
              <a:gd name="connsiteY11" fmla="*/ 5142707 h 7086707"/>
              <a:gd name="connsiteX12" fmla="*/ 1944000 w 18287642"/>
              <a:gd name="connsiteY12" fmla="*/ 5790707 h 7086707"/>
              <a:gd name="connsiteX13" fmla="*/ 1296000 w 18287642"/>
              <a:gd name="connsiteY13" fmla="*/ 5790707 h 7086707"/>
              <a:gd name="connsiteX14" fmla="*/ 1296000 w 18287642"/>
              <a:gd name="connsiteY14" fmla="*/ 5142707 h 7086707"/>
              <a:gd name="connsiteX15" fmla="*/ 648000 w 18287642"/>
              <a:gd name="connsiteY15" fmla="*/ 5142707 h 7086707"/>
              <a:gd name="connsiteX16" fmla="*/ 648000 w 18287642"/>
              <a:gd name="connsiteY16" fmla="*/ 5790707 h 7086707"/>
              <a:gd name="connsiteX17" fmla="*/ 0 w 18287642"/>
              <a:gd name="connsiteY17" fmla="*/ 5790707 h 7086707"/>
              <a:gd name="connsiteX18" fmla="*/ 0 w 18287642"/>
              <a:gd name="connsiteY18" fmla="*/ 5142707 h 7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287642" h="7086707">
                <a:moveTo>
                  <a:pt x="0" y="6438707"/>
                </a:moveTo>
                <a:lnTo>
                  <a:pt x="648000" y="6438707"/>
                </a:lnTo>
                <a:lnTo>
                  <a:pt x="648000" y="7086707"/>
                </a:lnTo>
                <a:lnTo>
                  <a:pt x="0" y="7086707"/>
                </a:lnTo>
                <a:close/>
                <a:moveTo>
                  <a:pt x="648000" y="5790707"/>
                </a:moveTo>
                <a:lnTo>
                  <a:pt x="1296000" y="5790707"/>
                </a:lnTo>
                <a:lnTo>
                  <a:pt x="1296000" y="6438707"/>
                </a:lnTo>
                <a:lnTo>
                  <a:pt x="648000" y="6438707"/>
                </a:lnTo>
                <a:close/>
                <a:moveTo>
                  <a:pt x="0" y="0"/>
                </a:moveTo>
                <a:lnTo>
                  <a:pt x="18287642" y="0"/>
                </a:lnTo>
                <a:lnTo>
                  <a:pt x="18287642" y="5142707"/>
                </a:lnTo>
                <a:lnTo>
                  <a:pt x="1944000" y="5142707"/>
                </a:lnTo>
                <a:lnTo>
                  <a:pt x="1944000" y="5790707"/>
                </a:lnTo>
                <a:lnTo>
                  <a:pt x="1296000" y="5790707"/>
                </a:lnTo>
                <a:lnTo>
                  <a:pt x="1296000" y="5142707"/>
                </a:lnTo>
                <a:lnTo>
                  <a:pt x="648000" y="5142707"/>
                </a:lnTo>
                <a:lnTo>
                  <a:pt x="648000" y="5790707"/>
                </a:lnTo>
                <a:lnTo>
                  <a:pt x="0" y="5790707"/>
                </a:lnTo>
                <a:lnTo>
                  <a:pt x="0" y="514270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909109" y="0"/>
            <a:ext cx="5003044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040834" y="2082092"/>
            <a:ext cx="5444805" cy="81292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040834" y="3565470"/>
            <a:ext cx="5444805" cy="1921776"/>
          </a:xfrm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040834" y="2856307"/>
            <a:ext cx="5444805" cy="476184"/>
          </a:xfrm>
        </p:spPr>
        <p:txBody>
          <a:bodyPr anchor="t">
            <a:no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5961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  <p:bldP spid="6" grpId="1"/>
      <p:bldP spid="23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図プレースホルダー 46"/>
          <p:cNvSpPr>
            <a:spLocks noGrp="1"/>
          </p:cNvSpPr>
          <p:nvPr>
            <p:ph type="pic" sz="quarter" idx="21" hasCustomPrompt="1"/>
          </p:nvPr>
        </p:nvSpPr>
        <p:spPr>
          <a:xfrm>
            <a:off x="3626303" y="927795"/>
            <a:ext cx="4939395" cy="2319616"/>
          </a:xfrm>
          <a:custGeom>
            <a:avLst/>
            <a:gdLst>
              <a:gd name="connsiteX0" fmla="*/ 6753718 w 7409092"/>
              <a:gd name="connsiteY0" fmla="*/ 2823513 h 3478887"/>
              <a:gd name="connsiteX1" fmla="*/ 7409092 w 7409092"/>
              <a:gd name="connsiteY1" fmla="*/ 2823513 h 3478887"/>
              <a:gd name="connsiteX2" fmla="*/ 7409092 w 7409092"/>
              <a:gd name="connsiteY2" fmla="*/ 3478887 h 3478887"/>
              <a:gd name="connsiteX3" fmla="*/ 6753718 w 7409092"/>
              <a:gd name="connsiteY3" fmla="*/ 3478887 h 3478887"/>
              <a:gd name="connsiteX4" fmla="*/ 6098344 w 7409092"/>
              <a:gd name="connsiteY4" fmla="*/ 2145252 h 3478887"/>
              <a:gd name="connsiteX5" fmla="*/ 6753718 w 7409092"/>
              <a:gd name="connsiteY5" fmla="*/ 2145252 h 3478887"/>
              <a:gd name="connsiteX6" fmla="*/ 6753718 w 7409092"/>
              <a:gd name="connsiteY6" fmla="*/ 2800626 h 3478887"/>
              <a:gd name="connsiteX7" fmla="*/ 6098344 w 7409092"/>
              <a:gd name="connsiteY7" fmla="*/ 2800626 h 3478887"/>
              <a:gd name="connsiteX8" fmla="*/ 655374 w 7409092"/>
              <a:gd name="connsiteY8" fmla="*/ 655374 h 3478887"/>
              <a:gd name="connsiteX9" fmla="*/ 1310748 w 7409092"/>
              <a:gd name="connsiteY9" fmla="*/ 655374 h 3478887"/>
              <a:gd name="connsiteX10" fmla="*/ 1310748 w 7409092"/>
              <a:gd name="connsiteY10" fmla="*/ 1310748 h 3478887"/>
              <a:gd name="connsiteX11" fmla="*/ 655374 w 7409092"/>
              <a:gd name="connsiteY11" fmla="*/ 1310748 h 3478887"/>
              <a:gd name="connsiteX12" fmla="*/ 1310748 w 7409092"/>
              <a:gd name="connsiteY12" fmla="*/ 0 h 3478887"/>
              <a:gd name="connsiteX13" fmla="*/ 1966122 w 7409092"/>
              <a:gd name="connsiteY13" fmla="*/ 0 h 3478887"/>
              <a:gd name="connsiteX14" fmla="*/ 5422122 w 7409092"/>
              <a:gd name="connsiteY14" fmla="*/ 0 h 3478887"/>
              <a:gd name="connsiteX15" fmla="*/ 5422122 w 7409092"/>
              <a:gd name="connsiteY15" fmla="*/ 1481843 h 3478887"/>
              <a:gd name="connsiteX16" fmla="*/ 6077496 w 7409092"/>
              <a:gd name="connsiteY16" fmla="*/ 1481843 h 3478887"/>
              <a:gd name="connsiteX17" fmla="*/ 6077496 w 7409092"/>
              <a:gd name="connsiteY17" fmla="*/ 2137217 h 3478887"/>
              <a:gd name="connsiteX18" fmla="*/ 5422122 w 7409092"/>
              <a:gd name="connsiteY18" fmla="*/ 2137217 h 3478887"/>
              <a:gd name="connsiteX19" fmla="*/ 5422122 w 7409092"/>
              <a:gd name="connsiteY19" fmla="*/ 2800626 h 3478887"/>
              <a:gd name="connsiteX20" fmla="*/ 6077496 w 7409092"/>
              <a:gd name="connsiteY20" fmla="*/ 2800626 h 3478887"/>
              <a:gd name="connsiteX21" fmla="*/ 6077496 w 7409092"/>
              <a:gd name="connsiteY21" fmla="*/ 3456000 h 3478887"/>
              <a:gd name="connsiteX22" fmla="*/ 5422122 w 7409092"/>
              <a:gd name="connsiteY22" fmla="*/ 3456000 h 3478887"/>
              <a:gd name="connsiteX23" fmla="*/ 1966122 w 7409092"/>
              <a:gd name="connsiteY23" fmla="*/ 3456000 h 3478887"/>
              <a:gd name="connsiteX24" fmla="*/ 1966122 w 7409092"/>
              <a:gd name="connsiteY24" fmla="*/ 1966122 h 3478887"/>
              <a:gd name="connsiteX25" fmla="*/ 1310748 w 7409092"/>
              <a:gd name="connsiteY25" fmla="*/ 1966122 h 3478887"/>
              <a:gd name="connsiteX26" fmla="*/ 1310748 w 7409092"/>
              <a:gd name="connsiteY26" fmla="*/ 1310748 h 3478887"/>
              <a:gd name="connsiteX27" fmla="*/ 1966122 w 7409092"/>
              <a:gd name="connsiteY27" fmla="*/ 1310748 h 3478887"/>
              <a:gd name="connsiteX28" fmla="*/ 1966122 w 7409092"/>
              <a:gd name="connsiteY28" fmla="*/ 655374 h 3478887"/>
              <a:gd name="connsiteX29" fmla="*/ 1310748 w 7409092"/>
              <a:gd name="connsiteY29" fmla="*/ 655374 h 3478887"/>
              <a:gd name="connsiteX30" fmla="*/ 0 w 7409092"/>
              <a:gd name="connsiteY30" fmla="*/ 0 h 3478887"/>
              <a:gd name="connsiteX31" fmla="*/ 655374 w 7409092"/>
              <a:gd name="connsiteY31" fmla="*/ 0 h 3478887"/>
              <a:gd name="connsiteX32" fmla="*/ 655374 w 7409092"/>
              <a:gd name="connsiteY32" fmla="*/ 655374 h 3478887"/>
              <a:gd name="connsiteX33" fmla="*/ 0 w 7409092"/>
              <a:gd name="connsiteY33" fmla="*/ 655374 h 3478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409092" h="3478887">
                <a:moveTo>
                  <a:pt x="6753718" y="2823513"/>
                </a:moveTo>
                <a:lnTo>
                  <a:pt x="7409092" y="2823513"/>
                </a:lnTo>
                <a:lnTo>
                  <a:pt x="7409092" y="3478887"/>
                </a:lnTo>
                <a:lnTo>
                  <a:pt x="6753718" y="3478887"/>
                </a:lnTo>
                <a:close/>
                <a:moveTo>
                  <a:pt x="6098344" y="2145252"/>
                </a:moveTo>
                <a:lnTo>
                  <a:pt x="6753718" y="2145252"/>
                </a:lnTo>
                <a:lnTo>
                  <a:pt x="6753718" y="2800626"/>
                </a:lnTo>
                <a:lnTo>
                  <a:pt x="6098344" y="2800626"/>
                </a:lnTo>
                <a:close/>
                <a:moveTo>
                  <a:pt x="655374" y="655374"/>
                </a:moveTo>
                <a:lnTo>
                  <a:pt x="1310748" y="655374"/>
                </a:lnTo>
                <a:lnTo>
                  <a:pt x="1310748" y="1310748"/>
                </a:lnTo>
                <a:lnTo>
                  <a:pt x="655374" y="1310748"/>
                </a:lnTo>
                <a:close/>
                <a:moveTo>
                  <a:pt x="1310748" y="0"/>
                </a:moveTo>
                <a:lnTo>
                  <a:pt x="1966122" y="0"/>
                </a:lnTo>
                <a:lnTo>
                  <a:pt x="5422122" y="0"/>
                </a:lnTo>
                <a:lnTo>
                  <a:pt x="5422122" y="1481843"/>
                </a:lnTo>
                <a:lnTo>
                  <a:pt x="6077496" y="1481843"/>
                </a:lnTo>
                <a:lnTo>
                  <a:pt x="6077496" y="2137217"/>
                </a:lnTo>
                <a:lnTo>
                  <a:pt x="5422122" y="2137217"/>
                </a:lnTo>
                <a:lnTo>
                  <a:pt x="5422122" y="2800626"/>
                </a:lnTo>
                <a:lnTo>
                  <a:pt x="6077496" y="2800626"/>
                </a:lnTo>
                <a:lnTo>
                  <a:pt x="6077496" y="3456000"/>
                </a:lnTo>
                <a:lnTo>
                  <a:pt x="5422122" y="3456000"/>
                </a:lnTo>
                <a:lnTo>
                  <a:pt x="1966122" y="3456000"/>
                </a:lnTo>
                <a:lnTo>
                  <a:pt x="1966122" y="1966122"/>
                </a:lnTo>
                <a:lnTo>
                  <a:pt x="1310748" y="1966122"/>
                </a:lnTo>
                <a:lnTo>
                  <a:pt x="1310748" y="1310748"/>
                </a:lnTo>
                <a:lnTo>
                  <a:pt x="1966122" y="1310748"/>
                </a:lnTo>
                <a:lnTo>
                  <a:pt x="1966122" y="655374"/>
                </a:lnTo>
                <a:lnTo>
                  <a:pt x="1310748" y="655374"/>
                </a:lnTo>
                <a:close/>
                <a:moveTo>
                  <a:pt x="0" y="0"/>
                </a:moveTo>
                <a:lnTo>
                  <a:pt x="655374" y="0"/>
                </a:lnTo>
                <a:lnTo>
                  <a:pt x="655374" y="655374"/>
                </a:lnTo>
                <a:lnTo>
                  <a:pt x="0" y="65537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/>
        </p:spPr>
        <p:txBody>
          <a:bodyPr wrap="square">
            <a:noAutofit/>
          </a:bodyPr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1905064" y="3500556"/>
            <a:ext cx="8381872" cy="46116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9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64" y="3973539"/>
            <a:ext cx="8381872" cy="490156"/>
          </a:xfrm>
        </p:spPr>
        <p:txBody>
          <a:bodyPr anchor="t">
            <a:no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defRPr sz="16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5872123" y="4507945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1" name="正方形/長方形 50"/>
          <p:cNvSpPr/>
          <p:nvPr userDrawn="1"/>
        </p:nvSpPr>
        <p:spPr>
          <a:xfrm>
            <a:off x="5441663" y="4507945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2" name="正方形/長方形 51"/>
          <p:cNvSpPr/>
          <p:nvPr userDrawn="1"/>
        </p:nvSpPr>
        <p:spPr>
          <a:xfrm>
            <a:off x="6303368" y="4507945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295624" y="4700303"/>
            <a:ext cx="7600752" cy="1312394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3547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15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15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3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animBg="1"/>
      <p:bldP spid="53" grpId="0">
        <p:tmplLst>
          <p:tmpl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&amp; 3 Icons,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図プレースホルダー 76"/>
          <p:cNvSpPr>
            <a:spLocks noGrp="1"/>
          </p:cNvSpPr>
          <p:nvPr>
            <p:ph type="pic" sz="quarter" idx="34" hasCustomPrompt="1"/>
          </p:nvPr>
        </p:nvSpPr>
        <p:spPr>
          <a:xfrm>
            <a:off x="-1" y="0"/>
            <a:ext cx="12192001" cy="4724671"/>
          </a:xfrm>
          <a:custGeom>
            <a:avLst/>
            <a:gdLst>
              <a:gd name="connsiteX0" fmla="*/ 0 w 18288002"/>
              <a:gd name="connsiteY0" fmla="*/ 6437913 h 7085913"/>
              <a:gd name="connsiteX1" fmla="*/ 648000 w 18288002"/>
              <a:gd name="connsiteY1" fmla="*/ 6437913 h 7085913"/>
              <a:gd name="connsiteX2" fmla="*/ 648000 w 18288002"/>
              <a:gd name="connsiteY2" fmla="*/ 7085913 h 7085913"/>
              <a:gd name="connsiteX3" fmla="*/ 0 w 18288002"/>
              <a:gd name="connsiteY3" fmla="*/ 7085913 h 7085913"/>
              <a:gd name="connsiteX4" fmla="*/ 3 w 18288002"/>
              <a:gd name="connsiteY4" fmla="*/ 0 h 7085913"/>
              <a:gd name="connsiteX5" fmla="*/ 18288002 w 18288002"/>
              <a:gd name="connsiteY5" fmla="*/ 0 h 7085913"/>
              <a:gd name="connsiteX6" fmla="*/ 18288002 w 18288002"/>
              <a:gd name="connsiteY6" fmla="*/ 5141913 h 7085913"/>
              <a:gd name="connsiteX7" fmla="*/ 1944001 w 18288002"/>
              <a:gd name="connsiteY7" fmla="*/ 5141913 h 7085913"/>
              <a:gd name="connsiteX8" fmla="*/ 1944001 w 18288002"/>
              <a:gd name="connsiteY8" fmla="*/ 5789913 h 7085913"/>
              <a:gd name="connsiteX9" fmla="*/ 1296001 w 18288002"/>
              <a:gd name="connsiteY9" fmla="*/ 5789913 h 7085913"/>
              <a:gd name="connsiteX10" fmla="*/ 1296001 w 18288002"/>
              <a:gd name="connsiteY10" fmla="*/ 5141913 h 7085913"/>
              <a:gd name="connsiteX11" fmla="*/ 648001 w 18288002"/>
              <a:gd name="connsiteY11" fmla="*/ 5141913 h 7085913"/>
              <a:gd name="connsiteX12" fmla="*/ 648001 w 18288002"/>
              <a:gd name="connsiteY12" fmla="*/ 5789913 h 7085913"/>
              <a:gd name="connsiteX13" fmla="*/ 1296001 w 18288002"/>
              <a:gd name="connsiteY13" fmla="*/ 5789913 h 7085913"/>
              <a:gd name="connsiteX14" fmla="*/ 1296001 w 18288002"/>
              <a:gd name="connsiteY14" fmla="*/ 6437913 h 7085913"/>
              <a:gd name="connsiteX15" fmla="*/ 648001 w 18288002"/>
              <a:gd name="connsiteY15" fmla="*/ 6437913 h 7085913"/>
              <a:gd name="connsiteX16" fmla="*/ 648001 w 18288002"/>
              <a:gd name="connsiteY16" fmla="*/ 5789913 h 7085913"/>
              <a:gd name="connsiteX17" fmla="*/ 1 w 18288002"/>
              <a:gd name="connsiteY17" fmla="*/ 5789913 h 7085913"/>
              <a:gd name="connsiteX18" fmla="*/ 1 w 18288002"/>
              <a:gd name="connsiteY18" fmla="*/ 5141913 h 7085913"/>
              <a:gd name="connsiteX19" fmla="*/ 3 w 18288002"/>
              <a:gd name="connsiteY19" fmla="*/ 5141913 h 708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002" h="7085913">
                <a:moveTo>
                  <a:pt x="0" y="6437913"/>
                </a:moveTo>
                <a:lnTo>
                  <a:pt x="648000" y="6437913"/>
                </a:lnTo>
                <a:lnTo>
                  <a:pt x="648000" y="7085913"/>
                </a:lnTo>
                <a:lnTo>
                  <a:pt x="0" y="7085913"/>
                </a:lnTo>
                <a:close/>
                <a:moveTo>
                  <a:pt x="3" y="0"/>
                </a:moveTo>
                <a:lnTo>
                  <a:pt x="18288002" y="0"/>
                </a:lnTo>
                <a:lnTo>
                  <a:pt x="18288002" y="5141913"/>
                </a:lnTo>
                <a:lnTo>
                  <a:pt x="1944001" y="5141913"/>
                </a:lnTo>
                <a:lnTo>
                  <a:pt x="1944001" y="5789913"/>
                </a:lnTo>
                <a:lnTo>
                  <a:pt x="1296001" y="5789913"/>
                </a:lnTo>
                <a:lnTo>
                  <a:pt x="1296001" y="5141913"/>
                </a:lnTo>
                <a:lnTo>
                  <a:pt x="648001" y="5141913"/>
                </a:lnTo>
                <a:lnTo>
                  <a:pt x="648001" y="5789913"/>
                </a:lnTo>
                <a:lnTo>
                  <a:pt x="1296001" y="5789913"/>
                </a:lnTo>
                <a:lnTo>
                  <a:pt x="1296001" y="6437913"/>
                </a:lnTo>
                <a:lnTo>
                  <a:pt x="648001" y="6437913"/>
                </a:lnTo>
                <a:lnTo>
                  <a:pt x="648001" y="5789913"/>
                </a:lnTo>
                <a:lnTo>
                  <a:pt x="1" y="5789913"/>
                </a:lnTo>
                <a:lnTo>
                  <a:pt x="1" y="5141913"/>
                </a:lnTo>
                <a:lnTo>
                  <a:pt x="3" y="51419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61" name="テキスト プレースホルダー 60"/>
          <p:cNvSpPr>
            <a:spLocks noGrp="1"/>
          </p:cNvSpPr>
          <p:nvPr>
            <p:ph type="body" sz="quarter" idx="25" hasCustomPrompt="1"/>
          </p:nvPr>
        </p:nvSpPr>
        <p:spPr>
          <a:xfrm>
            <a:off x="2127918" y="3049529"/>
            <a:ext cx="758400" cy="758517"/>
          </a:xfr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2297118" y="321843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975637" y="4548157"/>
            <a:ext cx="3062963" cy="140973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975637" y="3929052"/>
            <a:ext cx="306296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2" name="テキスト プレースホルダー 60"/>
          <p:cNvSpPr>
            <a:spLocks noGrp="1"/>
          </p:cNvSpPr>
          <p:nvPr>
            <p:ph type="body" sz="quarter" idx="26" hasCustomPrompt="1"/>
          </p:nvPr>
        </p:nvSpPr>
        <p:spPr>
          <a:xfrm>
            <a:off x="5716799" y="3049529"/>
            <a:ext cx="758400" cy="758517"/>
          </a:xfr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3" name="図プレースホルダー 25"/>
          <p:cNvSpPr>
            <a:spLocks noGrp="1"/>
          </p:cNvSpPr>
          <p:nvPr>
            <p:ph type="pic" sz="quarter" idx="27" hasCustomPrompt="1"/>
          </p:nvPr>
        </p:nvSpPr>
        <p:spPr>
          <a:xfrm>
            <a:off x="5885999" y="321843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4564519" y="4548157"/>
            <a:ext cx="3062963" cy="140973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4564519" y="3929052"/>
            <a:ext cx="306296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6" name="テキスト プレースホルダー 60"/>
          <p:cNvSpPr>
            <a:spLocks noGrp="1"/>
          </p:cNvSpPr>
          <p:nvPr>
            <p:ph type="body" sz="quarter" idx="30" hasCustomPrompt="1"/>
          </p:nvPr>
        </p:nvSpPr>
        <p:spPr>
          <a:xfrm>
            <a:off x="9305681" y="3049529"/>
            <a:ext cx="758400" cy="758517"/>
          </a:xfr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67" name="図プレースホルダー 25"/>
          <p:cNvSpPr>
            <a:spLocks noGrp="1"/>
          </p:cNvSpPr>
          <p:nvPr>
            <p:ph type="pic" sz="quarter" idx="31" hasCustomPrompt="1"/>
          </p:nvPr>
        </p:nvSpPr>
        <p:spPr>
          <a:xfrm>
            <a:off x="9474881" y="3218438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68" name="テキスト プレースホルダー 12"/>
          <p:cNvSpPr>
            <a:spLocks noGrp="1"/>
          </p:cNvSpPr>
          <p:nvPr>
            <p:ph type="body" sz="quarter" idx="32" hasCustomPrompt="1"/>
          </p:nvPr>
        </p:nvSpPr>
        <p:spPr>
          <a:xfrm>
            <a:off x="8153400" y="4548157"/>
            <a:ext cx="3062963" cy="1409731"/>
          </a:xfrm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9" name="テキスト プレースホルダー 12"/>
          <p:cNvSpPr>
            <a:spLocks noGrp="1"/>
          </p:cNvSpPr>
          <p:nvPr>
            <p:ph type="body" sz="quarter" idx="33" hasCustomPrompt="1"/>
          </p:nvPr>
        </p:nvSpPr>
        <p:spPr>
          <a:xfrm>
            <a:off x="8153400" y="3929052"/>
            <a:ext cx="3062963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 userDrawn="1"/>
        </p:nvSpPr>
        <p:spPr>
          <a:xfrm>
            <a:off x="1900623" y="4439640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9" name="正方形/長方形 78"/>
          <p:cNvSpPr/>
          <p:nvPr userDrawn="1"/>
        </p:nvSpPr>
        <p:spPr>
          <a:xfrm>
            <a:off x="5486701" y="4439640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80" name="正方形/長方形 79"/>
          <p:cNvSpPr/>
          <p:nvPr userDrawn="1"/>
        </p:nvSpPr>
        <p:spPr>
          <a:xfrm>
            <a:off x="9075581" y="4428667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10317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6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/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/>
      <p:bldP spid="6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/>
      <p:bldP spid="6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animBg="1"/>
      <p:bldP spid="79" grpId="0" animBg="1"/>
      <p:bldP spid="80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-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6096000" y="1"/>
            <a:ext cx="0" cy="1314527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99972" y="3103875"/>
            <a:ext cx="3072647" cy="98616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99972" y="2476314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3393060" y="2954414"/>
            <a:ext cx="1218599" cy="480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800"/>
          </a:p>
        </p:txBody>
      </p:sp>
      <p:cxnSp>
        <p:nvCxnSpPr>
          <p:cNvPr id="29" name="直線コネクタ 28"/>
          <p:cNvCxnSpPr>
            <a:stCxn id="27" idx="1"/>
            <a:endCxn id="24" idx="6"/>
          </p:cNvCxnSpPr>
          <p:nvPr userDrawn="1"/>
        </p:nvCxnSpPr>
        <p:spPr>
          <a:xfrm flipH="1">
            <a:off x="6224466" y="1443012"/>
            <a:ext cx="43318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 userDrawn="1"/>
        </p:nvSpPr>
        <p:spPr>
          <a:xfrm>
            <a:off x="6657652" y="1063572"/>
            <a:ext cx="757677" cy="758880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644311" y="1193962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7516796" y="1821523"/>
            <a:ext cx="3072647" cy="98616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7516796" y="1193962"/>
            <a:ext cx="3072647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7577756" y="1672062"/>
            <a:ext cx="1218599" cy="48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800"/>
          </a:p>
        </p:txBody>
      </p:sp>
      <p:sp>
        <p:nvSpPr>
          <p:cNvPr id="43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1599972" y="5655311"/>
            <a:ext cx="3072647" cy="986160"/>
          </a:xfrm>
        </p:spPr>
        <p:txBody>
          <a:bodyPr>
            <a:normAutofit/>
          </a:bodyPr>
          <a:lstStyle>
            <a:lvl1pPr algn="r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599972" y="5027750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 userDrawn="1"/>
        </p:nvSpPr>
        <p:spPr>
          <a:xfrm>
            <a:off x="3393060" y="5505851"/>
            <a:ext cx="1218599" cy="480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800"/>
          </a:p>
        </p:txBody>
      </p:sp>
      <p:cxnSp>
        <p:nvCxnSpPr>
          <p:cNvPr id="10" name="直線コネクタ 9"/>
          <p:cNvCxnSpPr>
            <a:stCxn id="8" idx="2"/>
            <a:endCxn id="13" idx="3"/>
          </p:cNvCxnSpPr>
          <p:nvPr userDrawn="1"/>
        </p:nvCxnSpPr>
        <p:spPr>
          <a:xfrm flipH="1">
            <a:off x="5557230" y="2720633"/>
            <a:ext cx="410305" cy="473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 userDrawn="1"/>
        </p:nvSpPr>
        <p:spPr>
          <a:xfrm>
            <a:off x="4799554" y="2345924"/>
            <a:ext cx="757677" cy="758880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86213" y="2476314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41" name="直線コネクタ 40"/>
          <p:cNvCxnSpPr>
            <a:stCxn id="40" idx="2"/>
            <a:endCxn id="49" idx="3"/>
          </p:cNvCxnSpPr>
          <p:nvPr userDrawn="1"/>
        </p:nvCxnSpPr>
        <p:spPr>
          <a:xfrm flipH="1" flipV="1">
            <a:off x="5557230" y="5275871"/>
            <a:ext cx="410305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"/>
          <p:cNvSpPr/>
          <p:nvPr userDrawn="1"/>
        </p:nvSpPr>
        <p:spPr>
          <a:xfrm>
            <a:off x="4799554" y="4896431"/>
            <a:ext cx="757677" cy="75888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4786213" y="5027750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cxnSp>
        <p:nvCxnSpPr>
          <p:cNvPr id="50" name="直線コネクタ 49"/>
          <p:cNvCxnSpPr>
            <a:stCxn id="51" idx="1"/>
            <a:endCxn id="57" idx="6"/>
          </p:cNvCxnSpPr>
          <p:nvPr userDrawn="1"/>
        </p:nvCxnSpPr>
        <p:spPr>
          <a:xfrm flipH="1">
            <a:off x="6224466" y="3998075"/>
            <a:ext cx="433185" cy="17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円/楕円 4"/>
          <p:cNvSpPr/>
          <p:nvPr userDrawn="1"/>
        </p:nvSpPr>
        <p:spPr>
          <a:xfrm>
            <a:off x="6657652" y="3618635"/>
            <a:ext cx="757677" cy="758880"/>
          </a:xfrm>
          <a:prstGeom prst="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2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6644311" y="3749025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53" name="テキスト プレースホルダー 12"/>
          <p:cNvSpPr>
            <a:spLocks noGrp="1"/>
          </p:cNvSpPr>
          <p:nvPr>
            <p:ph type="body" sz="quarter" idx="22" hasCustomPrompt="1"/>
          </p:nvPr>
        </p:nvSpPr>
        <p:spPr>
          <a:xfrm>
            <a:off x="7516796" y="4376586"/>
            <a:ext cx="3072647" cy="98616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5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16796" y="3749025"/>
            <a:ext cx="3072647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6" name="正方形/長方形 55"/>
          <p:cNvSpPr/>
          <p:nvPr userDrawn="1"/>
        </p:nvSpPr>
        <p:spPr>
          <a:xfrm>
            <a:off x="7577756" y="4227125"/>
            <a:ext cx="1218599" cy="48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800"/>
          </a:p>
        </p:txBody>
      </p:sp>
      <p:cxnSp>
        <p:nvCxnSpPr>
          <p:cNvPr id="61" name="直線コネクタ 60"/>
          <p:cNvCxnSpPr/>
          <p:nvPr userDrawn="1"/>
        </p:nvCxnSpPr>
        <p:spPr>
          <a:xfrm>
            <a:off x="6096000" y="1571499"/>
            <a:ext cx="0" cy="1020649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 userDrawn="1"/>
        </p:nvCxnSpPr>
        <p:spPr>
          <a:xfrm flipV="1">
            <a:off x="6096000" y="2849118"/>
            <a:ext cx="0" cy="1020649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 userDrawn="1"/>
        </p:nvCxnSpPr>
        <p:spPr>
          <a:xfrm>
            <a:off x="6096000" y="4126738"/>
            <a:ext cx="0" cy="1020648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 userDrawn="1"/>
        </p:nvCxnSpPr>
        <p:spPr>
          <a:xfrm>
            <a:off x="6096000" y="5404357"/>
            <a:ext cx="0" cy="145364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楕円 7"/>
          <p:cNvSpPr/>
          <p:nvPr userDrawn="1"/>
        </p:nvSpPr>
        <p:spPr>
          <a:xfrm>
            <a:off x="5967535" y="2592148"/>
            <a:ext cx="256931" cy="256971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4" name="楕円 23"/>
          <p:cNvSpPr/>
          <p:nvPr userDrawn="1"/>
        </p:nvSpPr>
        <p:spPr>
          <a:xfrm>
            <a:off x="5967535" y="1314528"/>
            <a:ext cx="256931" cy="256971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40" name="楕円 39"/>
          <p:cNvSpPr/>
          <p:nvPr userDrawn="1"/>
        </p:nvSpPr>
        <p:spPr>
          <a:xfrm>
            <a:off x="5967535" y="5147386"/>
            <a:ext cx="256931" cy="256971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7" name="楕円 56"/>
          <p:cNvSpPr/>
          <p:nvPr userDrawn="1"/>
        </p:nvSpPr>
        <p:spPr>
          <a:xfrm>
            <a:off x="5967535" y="3869767"/>
            <a:ext cx="256931" cy="256971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369990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/>
      <p:bldP spid="13" grpId="0" animBg="1"/>
      <p:bldP spid="17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42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animBg="1"/>
      <p:bldP spid="8" grpId="0" animBg="1"/>
      <p:bldP spid="24" grpId="0" animBg="1"/>
      <p:bldP spid="40" grpId="0" animBg="1"/>
      <p:bldP spid="57" grpId="0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 -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直線コネクタ 6"/>
          <p:cNvCxnSpPr>
            <a:endCxn id="8" idx="0"/>
          </p:cNvCxnSpPr>
          <p:nvPr userDrawn="1"/>
        </p:nvCxnSpPr>
        <p:spPr>
          <a:xfrm>
            <a:off x="6096000" y="0"/>
            <a:ext cx="1" cy="131239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7516796" y="1819389"/>
            <a:ext cx="3072647" cy="986160"/>
          </a:xfrm>
        </p:spPr>
        <p:txBody>
          <a:bodyPr>
            <a:normAutofit/>
          </a:bodyPr>
          <a:lstStyle>
            <a:lvl1pPr algn="l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7516796" y="1191829"/>
            <a:ext cx="3072647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1" name="正方形/長方形 20"/>
          <p:cNvSpPr/>
          <p:nvPr userDrawn="1"/>
        </p:nvSpPr>
        <p:spPr>
          <a:xfrm>
            <a:off x="7577756" y="1669929"/>
            <a:ext cx="1218599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kumimoji="1" lang="ja-JP" altLang="en-US" sz="1800"/>
          </a:p>
        </p:txBody>
      </p:sp>
      <p:cxnSp>
        <p:nvCxnSpPr>
          <p:cNvPr id="22" name="直線コネクタ 21"/>
          <p:cNvCxnSpPr/>
          <p:nvPr userDrawn="1"/>
        </p:nvCxnSpPr>
        <p:spPr>
          <a:xfrm>
            <a:off x="6096000" y="1569364"/>
            <a:ext cx="0" cy="98097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28" idx="3"/>
            <a:endCxn id="24" idx="2"/>
          </p:cNvCxnSpPr>
          <p:nvPr userDrawn="1"/>
        </p:nvCxnSpPr>
        <p:spPr>
          <a:xfrm>
            <a:off x="5566616" y="2721163"/>
            <a:ext cx="400919" cy="2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4"/>
          <p:cNvSpPr/>
          <p:nvPr userDrawn="1"/>
        </p:nvSpPr>
        <p:spPr>
          <a:xfrm>
            <a:off x="4795598" y="2341724"/>
            <a:ext cx="757677" cy="75888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4782257" y="2472114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37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1596059" y="3099675"/>
            <a:ext cx="3072647" cy="986160"/>
          </a:xfrm>
        </p:spPr>
        <p:txBody>
          <a:bodyPr>
            <a:normAutofit/>
          </a:bodyPr>
          <a:lstStyle>
            <a:lvl1pPr algn="r">
              <a:defRPr sz="1200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596059" y="2472114"/>
            <a:ext cx="3072647" cy="498098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3393060" y="2950214"/>
            <a:ext cx="1218599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kumimoji="1" lang="ja-JP" altLang="en-US" sz="1800"/>
          </a:p>
        </p:txBody>
      </p:sp>
      <p:cxnSp>
        <p:nvCxnSpPr>
          <p:cNvPr id="46" name="直線コネクタ 45"/>
          <p:cNvCxnSpPr>
            <a:stCxn id="24" idx="4"/>
            <a:endCxn id="2" idx="0"/>
          </p:cNvCxnSpPr>
          <p:nvPr userDrawn="1"/>
        </p:nvCxnSpPr>
        <p:spPr>
          <a:xfrm>
            <a:off x="6096001" y="2849650"/>
            <a:ext cx="0" cy="1161753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>
            <a:stCxn id="8" idx="6"/>
            <a:endCxn id="17" idx="1"/>
          </p:cNvCxnSpPr>
          <p:nvPr userDrawn="1"/>
        </p:nvCxnSpPr>
        <p:spPr>
          <a:xfrm flipV="1">
            <a:off x="6224466" y="1440878"/>
            <a:ext cx="419844" cy="1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4"/>
          <p:cNvSpPr/>
          <p:nvPr userDrawn="1"/>
        </p:nvSpPr>
        <p:spPr>
          <a:xfrm>
            <a:off x="6657652" y="1061438"/>
            <a:ext cx="757677" cy="7588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127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6644311" y="1191829"/>
            <a:ext cx="784359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0000</a:t>
            </a:r>
            <a:endParaRPr kumimoji="1" lang="ja-JP" altLang="en-US" dirty="0"/>
          </a:p>
        </p:txBody>
      </p:sp>
      <p:sp>
        <p:nvSpPr>
          <p:cNvPr id="2" name="二等辺三角形 1"/>
          <p:cNvSpPr/>
          <p:nvPr userDrawn="1"/>
        </p:nvSpPr>
        <p:spPr bwMode="auto">
          <a:xfrm>
            <a:off x="5875960" y="4011403"/>
            <a:ext cx="440081" cy="379439"/>
          </a:xfrm>
          <a:prstGeom prst="triangle">
            <a:avLst/>
          </a:prstGeom>
          <a:solidFill>
            <a:schemeClr val="tx2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 vert="horz" wrap="square" lIns="60960" tIns="30480" rIns="60960" bIns="3048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ja-JP" altLang="en-US" sz="1800"/>
          </a:p>
        </p:txBody>
      </p:sp>
      <p:grpSp>
        <p:nvGrpSpPr>
          <p:cNvPr id="47" name="グループ化 46"/>
          <p:cNvGrpSpPr/>
          <p:nvPr userDrawn="1"/>
        </p:nvGrpSpPr>
        <p:grpSpPr>
          <a:xfrm>
            <a:off x="5460605" y="5119882"/>
            <a:ext cx="1293753" cy="48013"/>
            <a:chOff x="6119664" y="3270498"/>
            <a:chExt cx="1940630" cy="72008"/>
          </a:xfrm>
        </p:grpSpPr>
        <p:sp>
          <p:nvSpPr>
            <p:cNvPr id="48" name="正方形/長方形 47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59" name="正方形/長方形 58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60" name="正方形/長方形 59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61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3258861" y="5307106"/>
            <a:ext cx="5697242" cy="948885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3258861" y="4560360"/>
            <a:ext cx="5697242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8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600" y="6389527"/>
            <a:ext cx="4114800" cy="365125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8" name="楕円 7"/>
          <p:cNvSpPr/>
          <p:nvPr userDrawn="1"/>
        </p:nvSpPr>
        <p:spPr>
          <a:xfrm>
            <a:off x="5967535" y="1312393"/>
            <a:ext cx="256931" cy="25697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4" name="楕円 23"/>
          <p:cNvSpPr/>
          <p:nvPr userDrawn="1"/>
        </p:nvSpPr>
        <p:spPr>
          <a:xfrm>
            <a:off x="5967535" y="2592680"/>
            <a:ext cx="256931" cy="25697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24523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7" grpId="0" animBg="1"/>
      <p:bldP spid="28" grpId="0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13" grpId="0" animBg="1"/>
      <p:bldP spid="1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6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24" grpId="0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正方形/長方形 12"/>
          <p:cNvSpPr/>
          <p:nvPr userDrawn="1"/>
        </p:nvSpPr>
        <p:spPr bwMode="auto"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0960" tIns="30480" rIns="60960" bIns="3048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ja-JP" altLang="en-US" sz="1800"/>
          </a:p>
        </p:txBody>
      </p:sp>
      <p:sp>
        <p:nvSpPr>
          <p:cNvPr id="14" name="正方形/長方形 13"/>
          <p:cNvSpPr/>
          <p:nvPr userDrawn="1"/>
        </p:nvSpPr>
        <p:spPr bwMode="auto">
          <a:xfrm>
            <a:off x="6096000" y="0"/>
            <a:ext cx="432000" cy="43206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sp>
        <p:nvSpPr>
          <p:cNvPr id="16" name="正方形/長方形 15"/>
          <p:cNvSpPr/>
          <p:nvPr userDrawn="1"/>
        </p:nvSpPr>
        <p:spPr bwMode="auto">
          <a:xfrm>
            <a:off x="6528000" y="432066"/>
            <a:ext cx="432000" cy="43206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sp>
        <p:nvSpPr>
          <p:cNvPr id="17" name="正方形/長方形 16"/>
          <p:cNvSpPr/>
          <p:nvPr userDrawn="1"/>
        </p:nvSpPr>
        <p:spPr bwMode="auto">
          <a:xfrm>
            <a:off x="6960000" y="0"/>
            <a:ext cx="432000" cy="43206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sp>
        <p:nvSpPr>
          <p:cNvPr id="18" name="正方形/長方形 17"/>
          <p:cNvSpPr/>
          <p:nvPr userDrawn="1"/>
        </p:nvSpPr>
        <p:spPr bwMode="auto">
          <a:xfrm>
            <a:off x="6096000" y="864133"/>
            <a:ext cx="432000" cy="43206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800"/>
          </a:p>
        </p:txBody>
      </p:sp>
      <p:sp>
        <p:nvSpPr>
          <p:cNvPr id="20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533220" y="1701533"/>
            <a:ext cx="5029561" cy="3454933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392562" y="1701533"/>
            <a:ext cx="5110325" cy="3454933"/>
          </a:xfrm>
        </p:spPr>
        <p:txBody>
          <a:bodyPr anchor="ctr">
            <a:normAutofit/>
          </a:bodyPr>
          <a:lstStyle>
            <a:lvl1pPr algn="l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7725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20" grpId="0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</p:grpSpPr>
        <p:sp>
          <p:nvSpPr>
            <p:cNvPr id="2" name="正方形/長方形 1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6" name="正方形/長方形 5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6" name="正方形/長方形 15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7" name="正方形/長方形 16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8" name="正方形/長方形 17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9" y="607516"/>
            <a:ext cx="2761889" cy="5644026"/>
          </a:xfrm>
          <a:prstGeom prst="rect">
            <a:avLst/>
          </a:prstGeom>
          <a:effectLst/>
        </p:spPr>
      </p:pic>
      <p:sp>
        <p:nvSpPr>
          <p:cNvPr id="11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771802" y="1339149"/>
            <a:ext cx="2350538" cy="4212151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33691" y="735504"/>
            <a:ext cx="6284291" cy="256652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33690" y="3516657"/>
            <a:ext cx="6284291" cy="2034643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16655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bile Ph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</p:grpSpPr>
        <p:sp>
          <p:nvSpPr>
            <p:cNvPr id="2" name="正方形/長方形 1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6" name="正方形/長方形 5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6" name="正方形/長方形 15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7" name="正方形/長方形 16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8" name="正方形/長方形 17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19" y="607516"/>
            <a:ext cx="2761889" cy="5644026"/>
          </a:xfrm>
          <a:prstGeom prst="rect">
            <a:avLst/>
          </a:prstGeom>
          <a:effectLst/>
        </p:spPr>
      </p:pic>
      <p:sp>
        <p:nvSpPr>
          <p:cNvPr id="11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771802" y="1339149"/>
            <a:ext cx="2350538" cy="4212151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4533691" y="735504"/>
            <a:ext cx="6284291" cy="256652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33690" y="3516657"/>
            <a:ext cx="6284291" cy="2034643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1272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&amp;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2" y="2682969"/>
            <a:ext cx="1740709" cy="3557206"/>
          </a:xfrm>
          <a:prstGeom prst="rect">
            <a:avLst/>
          </a:prstGeom>
          <a:effectLst/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図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530" y="633416"/>
            <a:ext cx="3922814" cy="5578447"/>
          </a:xfrm>
          <a:prstGeom prst="rect">
            <a:avLst/>
          </a:prstGeom>
        </p:spPr>
      </p:pic>
      <p:sp>
        <p:nvSpPr>
          <p:cNvPr id="7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627013" y="1158933"/>
            <a:ext cx="3392787" cy="4508561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919970" y="3158554"/>
            <a:ext cx="1440561" cy="2620716"/>
          </a:xfrm>
        </p:spPr>
        <p:txBody>
          <a:bodyPr>
            <a:normAutofit/>
          </a:bodyPr>
          <a:lstStyle>
            <a:lvl1pPr>
              <a:defRPr sz="1333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0357" y="735504"/>
            <a:ext cx="5104957" cy="256652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0356" y="3516657"/>
            <a:ext cx="5104957" cy="2034643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75567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982287" y="735504"/>
            <a:ext cx="4658171" cy="256652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1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982286" y="3516657"/>
            <a:ext cx="4658171" cy="2034643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704070" y="1867073"/>
            <a:ext cx="6118286" cy="34404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18" name="グループ化 17"/>
          <p:cNvGrpSpPr/>
          <p:nvPr userDrawn="1"/>
        </p:nvGrpSpPr>
        <p:grpSpPr>
          <a:xfrm>
            <a:off x="704072" y="1519730"/>
            <a:ext cx="6118285" cy="349283"/>
            <a:chOff x="4888773" y="2065794"/>
            <a:chExt cx="8534400" cy="487140"/>
          </a:xfrm>
        </p:grpSpPr>
        <p:sp>
          <p:nvSpPr>
            <p:cNvPr id="19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20" name="正方形/長方形 19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grpSp>
          <p:nvGrpSpPr>
            <p:cNvPr id="21" name="グループ化 20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26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  <p:sp>
            <p:nvSpPr>
              <p:cNvPr id="27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  <p:sp>
            <p:nvSpPr>
              <p:cNvPr id="28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</p:grpSp>
        <p:grpSp>
          <p:nvGrpSpPr>
            <p:cNvPr id="22" name="グループ化 21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3" name="正方形/長方形 22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  <p:sp>
            <p:nvSpPr>
              <p:cNvPr id="24" name="正方形/長方形 23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  <p:sp>
            <p:nvSpPr>
              <p:cNvPr id="25" name="正方形/長方形 24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0369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7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  <a:solidFill>
            <a:schemeClr val="accent6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089" y="6436954"/>
            <a:ext cx="4114800" cy="365125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" name="図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483" y="191695"/>
            <a:ext cx="7603033" cy="6160066"/>
          </a:xfrm>
          <a:prstGeom prst="rect">
            <a:avLst/>
          </a:prstGeom>
        </p:spPr>
      </p:pic>
      <p:sp>
        <p:nvSpPr>
          <p:cNvPr id="34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579702" y="469163"/>
            <a:ext cx="7047624" cy="3823441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6" name="グループ化 35"/>
          <p:cNvGrpSpPr/>
          <p:nvPr userDrawn="1"/>
        </p:nvGrpSpPr>
        <p:grpSpPr>
          <a:xfrm>
            <a:off x="5449004" y="6400846"/>
            <a:ext cx="1293753" cy="48013"/>
            <a:chOff x="6119664" y="3270498"/>
            <a:chExt cx="1940630" cy="72008"/>
          </a:xfrm>
        </p:grpSpPr>
        <p:sp>
          <p:nvSpPr>
            <p:cNvPr id="37" name="正方形/長方形 36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8" name="正方形/長方形 37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9" name="正方形/長方形 38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</p:spTree>
    <p:extLst>
      <p:ext uri="{BB962C8B-B14F-4D97-AF65-F5344CB8AC3E}">
        <p14:creationId xmlns="" xmlns:p14="http://schemas.microsoft.com/office/powerpoint/2010/main" val="209610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0" y="0"/>
            <a:ext cx="12191762" cy="4724671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038089" y="6436954"/>
            <a:ext cx="4114800" cy="365125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" name="図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483" y="191695"/>
            <a:ext cx="7603033" cy="6160066"/>
          </a:xfrm>
          <a:prstGeom prst="rect">
            <a:avLst/>
          </a:prstGeom>
        </p:spPr>
      </p:pic>
      <p:sp>
        <p:nvSpPr>
          <p:cNvPr id="34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579702" y="469163"/>
            <a:ext cx="7047624" cy="3823441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6" name="グループ化 35"/>
          <p:cNvGrpSpPr/>
          <p:nvPr userDrawn="1"/>
        </p:nvGrpSpPr>
        <p:grpSpPr>
          <a:xfrm>
            <a:off x="5449004" y="6400846"/>
            <a:ext cx="1293753" cy="48013"/>
            <a:chOff x="6119664" y="3270498"/>
            <a:chExt cx="1940630" cy="72008"/>
          </a:xfrm>
        </p:grpSpPr>
        <p:sp>
          <p:nvSpPr>
            <p:cNvPr id="37" name="正方形/長方形 36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8" name="正方形/長方形 37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9" name="正方形/長方形 38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</p:spTree>
    <p:extLst>
      <p:ext uri="{BB962C8B-B14F-4D97-AF65-F5344CB8AC3E}">
        <p14:creationId xmlns="" xmlns:p14="http://schemas.microsoft.com/office/powerpoint/2010/main" val="357050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 userDrawn="1"/>
        </p:nvGrpSpPr>
        <p:grpSpPr>
          <a:xfrm>
            <a:off x="238" y="0"/>
            <a:ext cx="12191762" cy="4724671"/>
            <a:chOff x="-1" y="0"/>
            <a:chExt cx="18287643" cy="7085913"/>
          </a:xfrm>
          <a:solidFill>
            <a:schemeClr val="accent1"/>
          </a:solidFill>
        </p:grpSpPr>
        <p:sp>
          <p:nvSpPr>
            <p:cNvPr id="12" name="正方形/長方形 11"/>
            <p:cNvSpPr/>
            <p:nvPr userDrawn="1"/>
          </p:nvSpPr>
          <p:spPr bwMode="auto">
            <a:xfrm>
              <a:off x="0" y="5141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3" name="正方形/長方形 12"/>
            <p:cNvSpPr/>
            <p:nvPr userDrawn="1"/>
          </p:nvSpPr>
          <p:spPr bwMode="auto">
            <a:xfrm>
              <a:off x="648000" y="5789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4" name="正方形/長方形 13"/>
            <p:cNvSpPr/>
            <p:nvPr userDrawn="1"/>
          </p:nvSpPr>
          <p:spPr bwMode="auto">
            <a:xfrm>
              <a:off x="1296000" y="5141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15" name="正方形/長方形 14"/>
            <p:cNvSpPr/>
            <p:nvPr userDrawn="1"/>
          </p:nvSpPr>
          <p:spPr bwMode="auto">
            <a:xfrm>
              <a:off x="-1" y="6437913"/>
              <a:ext cx="648000" cy="648000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9" name="正方形/長方形 8"/>
            <p:cNvSpPr/>
            <p:nvPr userDrawn="1"/>
          </p:nvSpPr>
          <p:spPr bwMode="auto">
            <a:xfrm>
              <a:off x="-1" y="0"/>
              <a:ext cx="18287643" cy="5141913"/>
            </a:xfrm>
            <a:prstGeom prst="rect">
              <a:avLst/>
            </a:prstGeom>
            <a:solidFill>
              <a:srgbClr val="9966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4117213" y="6436954"/>
            <a:ext cx="4114800" cy="365125"/>
          </a:xfrm>
        </p:spPr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" name="図 2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063"/>
          <a:stretch/>
        </p:blipFill>
        <p:spPr>
          <a:xfrm>
            <a:off x="1658570" y="108173"/>
            <a:ext cx="9079382" cy="6174546"/>
          </a:xfrm>
          <a:prstGeom prst="rect">
            <a:avLst/>
          </a:prstGeom>
        </p:spPr>
      </p:pic>
      <p:sp>
        <p:nvSpPr>
          <p:cNvPr id="34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998617" y="409141"/>
            <a:ext cx="8429525" cy="4633122"/>
          </a:xfrm>
        </p:spPr>
        <p:txBody>
          <a:bodyPr>
            <a:normAutofit/>
          </a:bodyPr>
          <a:lstStyle>
            <a:lvl1pPr>
              <a:defRPr sz="1067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6" name="グループ化 35"/>
          <p:cNvGrpSpPr/>
          <p:nvPr userDrawn="1"/>
        </p:nvGrpSpPr>
        <p:grpSpPr>
          <a:xfrm>
            <a:off x="5528128" y="6400846"/>
            <a:ext cx="1293753" cy="48013"/>
            <a:chOff x="6119664" y="3270498"/>
            <a:chExt cx="1940630" cy="72008"/>
          </a:xfrm>
        </p:grpSpPr>
        <p:sp>
          <p:nvSpPr>
            <p:cNvPr id="37" name="正方形/長方形 36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8" name="正方形/長方形 37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39" name="正方形/長方形 38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</p:spTree>
    <p:extLst>
      <p:ext uri="{BB962C8B-B14F-4D97-AF65-F5344CB8AC3E}">
        <p14:creationId xmlns="" xmlns:p14="http://schemas.microsoft.com/office/powerpoint/2010/main" val="61334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7326" y="2433937"/>
            <a:ext cx="11557348" cy="85349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5447536" y="3383372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5879584" y="3383372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312416" y="3383372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133600" y="3565017"/>
            <a:ext cx="7924800" cy="498098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133600" y="5521118"/>
            <a:ext cx="7924800" cy="1103501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77307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" name="正方形/長方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7" name="正方形/長方形 3"/>
          <p:cNvSpPr/>
          <p:nvPr userDrawn="1"/>
        </p:nvSpPr>
        <p:spPr>
          <a:xfrm rot="10800000">
            <a:off x="9673770" y="-9678"/>
            <a:ext cx="4073676" cy="6867677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0514" h="10299927">
                <a:moveTo>
                  <a:pt x="1059543" y="0"/>
                </a:moveTo>
                <a:lnTo>
                  <a:pt x="4746171" y="0"/>
                </a:lnTo>
                <a:lnTo>
                  <a:pt x="6110514" y="10299927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16" name="正方形/長方形 3"/>
          <p:cNvSpPr/>
          <p:nvPr userDrawn="1"/>
        </p:nvSpPr>
        <p:spPr>
          <a:xfrm>
            <a:off x="-1325637" y="0"/>
            <a:ext cx="6507237" cy="6877356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10566400"/>
              <a:gd name="connsiteY0" fmla="*/ 0 h 10328956"/>
              <a:gd name="connsiteX1" fmla="*/ 4746171 w 10566400"/>
              <a:gd name="connsiteY1" fmla="*/ 0 h 10328956"/>
              <a:gd name="connsiteX2" fmla="*/ 10566400 w 10566400"/>
              <a:gd name="connsiteY2" fmla="*/ 10328956 h 10328956"/>
              <a:gd name="connsiteX3" fmla="*/ 0 w 10566400"/>
              <a:gd name="connsiteY3" fmla="*/ 10299927 h 10328956"/>
              <a:gd name="connsiteX4" fmla="*/ 1059543 w 10566400"/>
              <a:gd name="connsiteY4" fmla="*/ 0 h 10328956"/>
              <a:gd name="connsiteX0" fmla="*/ 1059543 w 6560457"/>
              <a:gd name="connsiteY0" fmla="*/ 0 h 10314442"/>
              <a:gd name="connsiteX1" fmla="*/ 4746171 w 6560457"/>
              <a:gd name="connsiteY1" fmla="*/ 0 h 10314442"/>
              <a:gd name="connsiteX2" fmla="*/ 6560457 w 6560457"/>
              <a:gd name="connsiteY2" fmla="*/ 10314442 h 10314442"/>
              <a:gd name="connsiteX3" fmla="*/ 0 w 6560457"/>
              <a:gd name="connsiteY3" fmla="*/ 10299927 h 10314442"/>
              <a:gd name="connsiteX4" fmla="*/ 1059543 w 6560457"/>
              <a:gd name="connsiteY4" fmla="*/ 0 h 1031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0457" h="10314442">
                <a:moveTo>
                  <a:pt x="1059543" y="0"/>
                </a:moveTo>
                <a:lnTo>
                  <a:pt x="4746171" y="0"/>
                </a:lnTo>
                <a:lnTo>
                  <a:pt x="6560457" y="10314442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5848047" y="0"/>
            <a:ext cx="6541105" cy="6877356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9811657"/>
              <a:gd name="connsiteY0" fmla="*/ 14515 h 10314442"/>
              <a:gd name="connsiteX1" fmla="*/ 9811657 w 9811657"/>
              <a:gd name="connsiteY1" fmla="*/ 0 h 10314442"/>
              <a:gd name="connsiteX2" fmla="*/ 6110514 w 9811657"/>
              <a:gd name="connsiteY2" fmla="*/ 10314442 h 10314442"/>
              <a:gd name="connsiteX3" fmla="*/ 0 w 9811657"/>
              <a:gd name="connsiteY3" fmla="*/ 10314442 h 10314442"/>
              <a:gd name="connsiteX4" fmla="*/ 1059543 w 9811657"/>
              <a:gd name="connsiteY4" fmla="*/ 14515 h 10314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1657" h="10314442">
                <a:moveTo>
                  <a:pt x="1059543" y="14515"/>
                </a:moveTo>
                <a:lnTo>
                  <a:pt x="9811657" y="0"/>
                </a:lnTo>
                <a:lnTo>
                  <a:pt x="6110514" y="10314442"/>
                </a:lnTo>
                <a:lnTo>
                  <a:pt x="0" y="10314442"/>
                </a:lnTo>
                <a:lnTo>
                  <a:pt x="1059543" y="145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13" name="正方形/長方形 3"/>
          <p:cNvSpPr/>
          <p:nvPr userDrawn="1"/>
        </p:nvSpPr>
        <p:spPr>
          <a:xfrm rot="10800000">
            <a:off x="3166533" y="1"/>
            <a:ext cx="4073676" cy="6867677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0514" h="10299927">
                <a:moveTo>
                  <a:pt x="1059543" y="0"/>
                </a:moveTo>
                <a:lnTo>
                  <a:pt x="4746171" y="0"/>
                </a:lnTo>
                <a:lnTo>
                  <a:pt x="6110514" y="10299927"/>
                </a:lnTo>
                <a:lnTo>
                  <a:pt x="0" y="10299927"/>
                </a:lnTo>
                <a:lnTo>
                  <a:pt x="105954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14" name="正方形/長方形 3"/>
          <p:cNvSpPr/>
          <p:nvPr userDrawn="1"/>
        </p:nvSpPr>
        <p:spPr>
          <a:xfrm rot="10800000">
            <a:off x="5954484" y="-29033"/>
            <a:ext cx="6337905" cy="6887033"/>
          </a:xfrm>
          <a:custGeom>
            <a:avLst/>
            <a:gdLst>
              <a:gd name="connsiteX0" fmla="*/ 0 w 3831771"/>
              <a:gd name="connsiteY0" fmla="*/ 0 h 10285413"/>
              <a:gd name="connsiteX1" fmla="*/ 3831771 w 3831771"/>
              <a:gd name="connsiteY1" fmla="*/ 0 h 10285413"/>
              <a:gd name="connsiteX2" fmla="*/ 3831771 w 3831771"/>
              <a:gd name="connsiteY2" fmla="*/ 10285413 h 10285413"/>
              <a:gd name="connsiteX3" fmla="*/ 0 w 3831771"/>
              <a:gd name="connsiteY3" fmla="*/ 10285413 h 10285413"/>
              <a:gd name="connsiteX4" fmla="*/ 0 w 3831771"/>
              <a:gd name="connsiteY4" fmla="*/ 0 h 10285413"/>
              <a:gd name="connsiteX0" fmla="*/ 0 w 5936343"/>
              <a:gd name="connsiteY0" fmla="*/ 0 h 10299927"/>
              <a:gd name="connsiteX1" fmla="*/ 5936343 w 5936343"/>
              <a:gd name="connsiteY1" fmla="*/ 14514 h 10299927"/>
              <a:gd name="connsiteX2" fmla="*/ 5936343 w 5936343"/>
              <a:gd name="connsiteY2" fmla="*/ 10299927 h 10299927"/>
              <a:gd name="connsiteX3" fmla="*/ 2104572 w 5936343"/>
              <a:gd name="connsiteY3" fmla="*/ 10299927 h 10299927"/>
              <a:gd name="connsiteX4" fmla="*/ 0 w 5936343"/>
              <a:gd name="connsiteY4" fmla="*/ 0 h 10299927"/>
              <a:gd name="connsiteX0" fmla="*/ 0 w 8215086"/>
              <a:gd name="connsiteY0" fmla="*/ 0 h 10299927"/>
              <a:gd name="connsiteX1" fmla="*/ 5936343 w 8215086"/>
              <a:gd name="connsiteY1" fmla="*/ 14514 h 10299927"/>
              <a:gd name="connsiteX2" fmla="*/ 8215086 w 8215086"/>
              <a:gd name="connsiteY2" fmla="*/ 10299927 h 10299927"/>
              <a:gd name="connsiteX3" fmla="*/ 2104572 w 8215086"/>
              <a:gd name="connsiteY3" fmla="*/ 10299927 h 10299927"/>
              <a:gd name="connsiteX4" fmla="*/ 0 w 8215086"/>
              <a:gd name="connsiteY4" fmla="*/ 0 h 10299927"/>
              <a:gd name="connsiteX0" fmla="*/ 1059543 w 6110514"/>
              <a:gd name="connsiteY0" fmla="*/ 0 h 10299927"/>
              <a:gd name="connsiteX1" fmla="*/ 3831771 w 6110514"/>
              <a:gd name="connsiteY1" fmla="*/ 14514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6110514"/>
              <a:gd name="connsiteY0" fmla="*/ 0 h 10299927"/>
              <a:gd name="connsiteX1" fmla="*/ 4746171 w 6110514"/>
              <a:gd name="connsiteY1" fmla="*/ 0 h 10299927"/>
              <a:gd name="connsiteX2" fmla="*/ 6110514 w 6110514"/>
              <a:gd name="connsiteY2" fmla="*/ 10299927 h 10299927"/>
              <a:gd name="connsiteX3" fmla="*/ 0 w 6110514"/>
              <a:gd name="connsiteY3" fmla="*/ 10299927 h 10299927"/>
              <a:gd name="connsiteX4" fmla="*/ 1059543 w 6110514"/>
              <a:gd name="connsiteY4" fmla="*/ 0 h 10299927"/>
              <a:gd name="connsiteX0" fmla="*/ 1059543 w 10566400"/>
              <a:gd name="connsiteY0" fmla="*/ 0 h 10328956"/>
              <a:gd name="connsiteX1" fmla="*/ 4746171 w 10566400"/>
              <a:gd name="connsiteY1" fmla="*/ 0 h 10328956"/>
              <a:gd name="connsiteX2" fmla="*/ 10566400 w 10566400"/>
              <a:gd name="connsiteY2" fmla="*/ 10328956 h 10328956"/>
              <a:gd name="connsiteX3" fmla="*/ 0 w 10566400"/>
              <a:gd name="connsiteY3" fmla="*/ 10299927 h 10328956"/>
              <a:gd name="connsiteX4" fmla="*/ 1059543 w 10566400"/>
              <a:gd name="connsiteY4" fmla="*/ 0 h 10328956"/>
              <a:gd name="connsiteX0" fmla="*/ 0 w 9506857"/>
              <a:gd name="connsiteY0" fmla="*/ 0 h 10328956"/>
              <a:gd name="connsiteX1" fmla="*/ 3686628 w 9506857"/>
              <a:gd name="connsiteY1" fmla="*/ 0 h 10328956"/>
              <a:gd name="connsiteX2" fmla="*/ 9506857 w 9506857"/>
              <a:gd name="connsiteY2" fmla="*/ 10328956 h 10328956"/>
              <a:gd name="connsiteX3" fmla="*/ 4601028 w 9506857"/>
              <a:gd name="connsiteY3" fmla="*/ 10314441 h 10328956"/>
              <a:gd name="connsiteX4" fmla="*/ 0 w 9506857"/>
              <a:gd name="connsiteY4" fmla="*/ 0 h 1032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06857" h="10328956">
                <a:moveTo>
                  <a:pt x="0" y="0"/>
                </a:moveTo>
                <a:lnTo>
                  <a:pt x="3686628" y="0"/>
                </a:lnTo>
                <a:lnTo>
                  <a:pt x="9506857" y="10328956"/>
                </a:lnTo>
                <a:lnTo>
                  <a:pt x="4601028" y="1031444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5" name="直角三角形 4"/>
          <p:cNvSpPr/>
          <p:nvPr userDrawn="1"/>
        </p:nvSpPr>
        <p:spPr>
          <a:xfrm rot="5400000">
            <a:off x="2637436" y="-2697764"/>
            <a:ext cx="6943741" cy="12292388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9" name="直角三角形 18"/>
          <p:cNvSpPr/>
          <p:nvPr userDrawn="1"/>
        </p:nvSpPr>
        <p:spPr>
          <a:xfrm rot="16200000">
            <a:off x="2652484" y="-2657323"/>
            <a:ext cx="6887034" cy="12192001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6" name="直角三角形 25"/>
          <p:cNvSpPr/>
          <p:nvPr userDrawn="1"/>
        </p:nvSpPr>
        <p:spPr>
          <a:xfrm rot="5400000">
            <a:off x="2645557" y="-2699321"/>
            <a:ext cx="6928710" cy="1226577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7" name="直角三角形 26"/>
          <p:cNvSpPr/>
          <p:nvPr userDrawn="1"/>
        </p:nvSpPr>
        <p:spPr>
          <a:xfrm rot="16200000">
            <a:off x="2652483" y="-2667000"/>
            <a:ext cx="6887034" cy="1219200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8" name="直角三角形 27"/>
          <p:cNvSpPr/>
          <p:nvPr userDrawn="1"/>
        </p:nvSpPr>
        <p:spPr>
          <a:xfrm rot="5400000">
            <a:off x="2591158" y="-2688984"/>
            <a:ext cx="6954674" cy="12311741"/>
          </a:xfrm>
          <a:prstGeom prst="rt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9" name="直角三角形 28"/>
          <p:cNvSpPr/>
          <p:nvPr userDrawn="1"/>
        </p:nvSpPr>
        <p:spPr>
          <a:xfrm rot="16200000">
            <a:off x="2652483" y="-2667000"/>
            <a:ext cx="6887034" cy="12192001"/>
          </a:xfrm>
          <a:prstGeom prst="rtTriangl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1" name="タイトル 1"/>
          <p:cNvSpPr>
            <a:spLocks noGrp="1"/>
          </p:cNvSpPr>
          <p:nvPr>
            <p:ph type="title" hasCustomPrompt="1"/>
          </p:nvPr>
        </p:nvSpPr>
        <p:spPr>
          <a:xfrm>
            <a:off x="317326" y="2433937"/>
            <a:ext cx="11557348" cy="85349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5447536" y="3383372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3" name="正方形/長方形 32"/>
          <p:cNvSpPr/>
          <p:nvPr userDrawn="1"/>
        </p:nvSpPr>
        <p:spPr>
          <a:xfrm>
            <a:off x="5879584" y="3383372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6312416" y="3383372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33600" y="3565017"/>
            <a:ext cx="7924800" cy="498098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6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33600" y="5521118"/>
            <a:ext cx="7924800" cy="1103501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3846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xit" presetSubtype="2" ac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accel="10000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8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8" accel="10000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8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"/>
                            </p:stCondLst>
                            <p:childTnLst>
                              <p:par>
                                <p:cTn id="7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9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xit" presetSubtype="9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6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350"/>
                            </p:stCondLst>
                            <p:childTnLst>
                              <p:par>
                                <p:cTn id="1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1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1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600"/>
                            </p:stCondLst>
                            <p:childTnLst>
                              <p:par>
                                <p:cTn id="1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1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16" grpId="0" animBg="1"/>
      <p:bldP spid="16" grpId="1" animBg="1"/>
      <p:bldP spid="16" grpId="2" animBg="1"/>
      <p:bldP spid="4" grpId="0" animBg="1"/>
      <p:bldP spid="4" grpId="1" animBg="1"/>
      <p:bldP spid="4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5" grpId="0" animBg="1"/>
      <p:bldP spid="19" grpId="0" animBg="1"/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/>
      <p:bldP spid="32" grpId="0" animBg="1"/>
      <p:bldP spid="33" grpId="0" animBg="1"/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17326" y="2433937"/>
            <a:ext cx="11557348" cy="85349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kumimoji="1" lang="en-US" altLang="ja-JP" dirty="0"/>
              <a:t>Presentation Title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>
            <a:off x="5447536" y="3383372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5879584" y="3383372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6312416" y="3383372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133600" y="3565017"/>
            <a:ext cx="7924800" cy="498098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133600" y="5521118"/>
            <a:ext cx="7924800" cy="1103501"/>
          </a:xfrm>
        </p:spPr>
        <p:txBody>
          <a:bodyPr anchor="b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9618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832153" y="0"/>
            <a:ext cx="4267201" cy="685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70110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70110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963353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5531353" y="5993867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5099353" y="5561800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5099353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2994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045795" y="0"/>
            <a:ext cx="4267201" cy="6858000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283752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7283752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6613795" y="6425933"/>
            <a:ext cx="432000" cy="432067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181795" y="5993867"/>
            <a:ext cx="432000" cy="432067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6613795" y="5561800"/>
            <a:ext cx="432000" cy="432067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5749795" y="6425933"/>
            <a:ext cx="432000" cy="432067"/>
          </a:xfr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18906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832153" y="0"/>
            <a:ext cx="4267201" cy="6858000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70110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70110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963353" y="6425933"/>
            <a:ext cx="432000" cy="432067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5531353" y="5993867"/>
            <a:ext cx="432000" cy="432067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5099353" y="5561800"/>
            <a:ext cx="432000" cy="432067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5099353" y="6425933"/>
            <a:ext cx="432000" cy="432067"/>
          </a:xfrm>
          <a:solidFill>
            <a:schemeClr val="accent3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4291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045795" y="0"/>
            <a:ext cx="4267201" cy="6858000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283752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7283752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6613795" y="6425933"/>
            <a:ext cx="432000" cy="432067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181795" y="5993867"/>
            <a:ext cx="432000" cy="432067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6613795" y="5561800"/>
            <a:ext cx="432000" cy="432067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5749795" y="6425933"/>
            <a:ext cx="432000" cy="432067"/>
          </a:xfr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7179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832153" y="0"/>
            <a:ext cx="4267201" cy="6858000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070110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070110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5963353" y="6425933"/>
            <a:ext cx="432000" cy="432067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5531353" y="5993867"/>
            <a:ext cx="432000" cy="432067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5099353" y="5561800"/>
            <a:ext cx="432000" cy="432067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5099353" y="6425933"/>
            <a:ext cx="432000" cy="432067"/>
          </a:xfrm>
          <a:solidFill>
            <a:schemeClr val="accent5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7692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045795" y="0"/>
            <a:ext cx="4267201" cy="6858000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7283752" y="1283566"/>
            <a:ext cx="3791285" cy="2898721"/>
          </a:xfr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000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7283752" y="4069976"/>
            <a:ext cx="3791285" cy="807577"/>
          </a:xfr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6613795" y="6425933"/>
            <a:ext cx="432000" cy="432067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181795" y="5993867"/>
            <a:ext cx="432000" cy="432067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6613795" y="5561800"/>
            <a:ext cx="432000" cy="432067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5749795" y="6425933"/>
            <a:ext cx="432000" cy="432067"/>
          </a:xfrm>
          <a:solidFill>
            <a:schemeClr val="accent6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5397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5828496" y="3428471"/>
            <a:ext cx="4254095" cy="34284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3386667" y="0"/>
            <a:ext cx="3560838" cy="34284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0" name="図プレースホルダー 29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685237" cy="3428471"/>
          </a:xfrm>
          <a:custGeom>
            <a:avLst/>
            <a:gdLst>
              <a:gd name="connsiteX0" fmla="*/ 6379855 w 7027855"/>
              <a:gd name="connsiteY0" fmla="*/ 4493913 h 5141913"/>
              <a:gd name="connsiteX1" fmla="*/ 7027855 w 7027855"/>
              <a:gd name="connsiteY1" fmla="*/ 4493913 h 5141913"/>
              <a:gd name="connsiteX2" fmla="*/ 7027855 w 7027855"/>
              <a:gd name="connsiteY2" fmla="*/ 5141913 h 5141913"/>
              <a:gd name="connsiteX3" fmla="*/ 6379855 w 7027855"/>
              <a:gd name="connsiteY3" fmla="*/ 5141913 h 5141913"/>
              <a:gd name="connsiteX4" fmla="*/ 5082572 w 7027855"/>
              <a:gd name="connsiteY4" fmla="*/ 4493912 h 5141913"/>
              <a:gd name="connsiteX5" fmla="*/ 5730572 w 7027855"/>
              <a:gd name="connsiteY5" fmla="*/ 4493912 h 5141913"/>
              <a:gd name="connsiteX6" fmla="*/ 5730572 w 7027855"/>
              <a:gd name="connsiteY6" fmla="*/ 5141912 h 5141913"/>
              <a:gd name="connsiteX7" fmla="*/ 5082572 w 7027855"/>
              <a:gd name="connsiteY7" fmla="*/ 5141912 h 5141913"/>
              <a:gd name="connsiteX8" fmla="*/ 5731855 w 7027855"/>
              <a:gd name="connsiteY8" fmla="*/ 3845912 h 5141913"/>
              <a:gd name="connsiteX9" fmla="*/ 6379855 w 7027855"/>
              <a:gd name="connsiteY9" fmla="*/ 3845912 h 5141913"/>
              <a:gd name="connsiteX10" fmla="*/ 6379855 w 7027855"/>
              <a:gd name="connsiteY10" fmla="*/ 4493912 h 5141913"/>
              <a:gd name="connsiteX11" fmla="*/ 5731855 w 7027855"/>
              <a:gd name="connsiteY11" fmla="*/ 4493912 h 5141913"/>
              <a:gd name="connsiteX12" fmla="*/ 5082572 w 7027855"/>
              <a:gd name="connsiteY12" fmla="*/ 3197912 h 5141913"/>
              <a:gd name="connsiteX13" fmla="*/ 5730572 w 7027855"/>
              <a:gd name="connsiteY13" fmla="*/ 3197912 h 5141913"/>
              <a:gd name="connsiteX14" fmla="*/ 5730572 w 7027855"/>
              <a:gd name="connsiteY14" fmla="*/ 3845912 h 5141913"/>
              <a:gd name="connsiteX15" fmla="*/ 5082572 w 7027855"/>
              <a:gd name="connsiteY15" fmla="*/ 3845912 h 5141913"/>
              <a:gd name="connsiteX16" fmla="*/ 0 w 7027855"/>
              <a:gd name="connsiteY16" fmla="*/ 0 h 5141913"/>
              <a:gd name="connsiteX17" fmla="*/ 5080001 w 7027855"/>
              <a:gd name="connsiteY17" fmla="*/ 0 h 5141913"/>
              <a:gd name="connsiteX18" fmla="*/ 5080001 w 7027855"/>
              <a:gd name="connsiteY18" fmla="*/ 5141913 h 5141913"/>
              <a:gd name="connsiteX19" fmla="*/ 0 w 7027855"/>
              <a:gd name="connsiteY19" fmla="*/ 5141913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27855" h="5141913">
                <a:moveTo>
                  <a:pt x="6379855" y="4493913"/>
                </a:moveTo>
                <a:lnTo>
                  <a:pt x="7027855" y="4493913"/>
                </a:lnTo>
                <a:lnTo>
                  <a:pt x="7027855" y="5141913"/>
                </a:lnTo>
                <a:lnTo>
                  <a:pt x="6379855" y="5141913"/>
                </a:lnTo>
                <a:close/>
                <a:moveTo>
                  <a:pt x="5082572" y="4493912"/>
                </a:moveTo>
                <a:lnTo>
                  <a:pt x="5730572" y="4493912"/>
                </a:lnTo>
                <a:lnTo>
                  <a:pt x="5730572" y="5141912"/>
                </a:lnTo>
                <a:lnTo>
                  <a:pt x="5082572" y="5141912"/>
                </a:lnTo>
                <a:close/>
                <a:moveTo>
                  <a:pt x="5731855" y="3845912"/>
                </a:moveTo>
                <a:lnTo>
                  <a:pt x="6379855" y="3845912"/>
                </a:lnTo>
                <a:lnTo>
                  <a:pt x="6379855" y="4493912"/>
                </a:lnTo>
                <a:lnTo>
                  <a:pt x="5731855" y="4493912"/>
                </a:lnTo>
                <a:close/>
                <a:moveTo>
                  <a:pt x="5082572" y="3197912"/>
                </a:moveTo>
                <a:lnTo>
                  <a:pt x="5730572" y="3197912"/>
                </a:lnTo>
                <a:lnTo>
                  <a:pt x="5730572" y="3845912"/>
                </a:lnTo>
                <a:lnTo>
                  <a:pt x="5082572" y="3845912"/>
                </a:lnTo>
                <a:close/>
                <a:moveTo>
                  <a:pt x="0" y="0"/>
                </a:moveTo>
                <a:lnTo>
                  <a:pt x="5080001" y="0"/>
                </a:lnTo>
                <a:lnTo>
                  <a:pt x="5080001" y="5141913"/>
                </a:lnTo>
                <a:lnTo>
                  <a:pt x="0" y="514191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4" name="図プレースホルダー 13"/>
          <p:cNvSpPr>
            <a:spLocks noGrp="1"/>
          </p:cNvSpPr>
          <p:nvPr>
            <p:ph type="pic" sz="quarter" idx="11" hasCustomPrompt="1"/>
          </p:nvPr>
        </p:nvSpPr>
        <p:spPr>
          <a:xfrm>
            <a:off x="5648936" y="0"/>
            <a:ext cx="6543065" cy="3428471"/>
          </a:xfrm>
          <a:custGeom>
            <a:avLst/>
            <a:gdLst>
              <a:gd name="connsiteX0" fmla="*/ 648000 w 9814597"/>
              <a:gd name="connsiteY0" fmla="*/ 648000 h 5141913"/>
              <a:gd name="connsiteX1" fmla="*/ 1296000 w 9814597"/>
              <a:gd name="connsiteY1" fmla="*/ 648000 h 5141913"/>
              <a:gd name="connsiteX2" fmla="*/ 1296000 w 9814597"/>
              <a:gd name="connsiteY2" fmla="*/ 1296000 h 5141913"/>
              <a:gd name="connsiteX3" fmla="*/ 648000 w 9814597"/>
              <a:gd name="connsiteY3" fmla="*/ 1296000 h 5141913"/>
              <a:gd name="connsiteX4" fmla="*/ 1296000 w 9814597"/>
              <a:gd name="connsiteY4" fmla="*/ 0 h 5141913"/>
              <a:gd name="connsiteX5" fmla="*/ 1611372 w 9814597"/>
              <a:gd name="connsiteY5" fmla="*/ 0 h 5141913"/>
              <a:gd name="connsiteX6" fmla="*/ 1944000 w 9814597"/>
              <a:gd name="connsiteY6" fmla="*/ 0 h 5141913"/>
              <a:gd name="connsiteX7" fmla="*/ 1947854 w 9814597"/>
              <a:gd name="connsiteY7" fmla="*/ 0 h 5141913"/>
              <a:gd name="connsiteX8" fmla="*/ 2259372 w 9814597"/>
              <a:gd name="connsiteY8" fmla="*/ 0 h 5141913"/>
              <a:gd name="connsiteX9" fmla="*/ 9814597 w 9814597"/>
              <a:gd name="connsiteY9" fmla="*/ 0 h 5141913"/>
              <a:gd name="connsiteX10" fmla="*/ 9814597 w 9814597"/>
              <a:gd name="connsiteY10" fmla="*/ 5141913 h 5141913"/>
              <a:gd name="connsiteX11" fmla="*/ 1947854 w 9814597"/>
              <a:gd name="connsiteY11" fmla="*/ 5141913 h 5141913"/>
              <a:gd name="connsiteX12" fmla="*/ 1947854 w 9814597"/>
              <a:gd name="connsiteY12" fmla="*/ 1945206 h 5141913"/>
              <a:gd name="connsiteX13" fmla="*/ 1757239 w 9814597"/>
              <a:gd name="connsiteY13" fmla="*/ 1945206 h 5141913"/>
              <a:gd name="connsiteX14" fmla="*/ 1757239 w 9814597"/>
              <a:gd name="connsiteY14" fmla="*/ 1944000 h 5141913"/>
              <a:gd name="connsiteX15" fmla="*/ 1296000 w 9814597"/>
              <a:gd name="connsiteY15" fmla="*/ 1944000 h 5141913"/>
              <a:gd name="connsiteX16" fmla="*/ 1296000 w 9814597"/>
              <a:gd name="connsiteY16" fmla="*/ 1296000 h 5141913"/>
              <a:gd name="connsiteX17" fmla="*/ 1944000 w 9814597"/>
              <a:gd name="connsiteY17" fmla="*/ 1296000 h 5141913"/>
              <a:gd name="connsiteX18" fmla="*/ 1944000 w 9814597"/>
              <a:gd name="connsiteY18" fmla="*/ 1297206 h 5141913"/>
              <a:gd name="connsiteX19" fmla="*/ 1947854 w 9814597"/>
              <a:gd name="connsiteY19" fmla="*/ 1297206 h 5141913"/>
              <a:gd name="connsiteX20" fmla="*/ 1947854 w 9814597"/>
              <a:gd name="connsiteY20" fmla="*/ 648000 h 5141913"/>
              <a:gd name="connsiteX21" fmla="*/ 1944000 w 9814597"/>
              <a:gd name="connsiteY21" fmla="*/ 648000 h 5141913"/>
              <a:gd name="connsiteX22" fmla="*/ 1611372 w 9814597"/>
              <a:gd name="connsiteY22" fmla="*/ 648000 h 5141913"/>
              <a:gd name="connsiteX23" fmla="*/ 1296000 w 9814597"/>
              <a:gd name="connsiteY23" fmla="*/ 648000 h 5141913"/>
              <a:gd name="connsiteX24" fmla="*/ 0 w 9814597"/>
              <a:gd name="connsiteY24" fmla="*/ 0 h 5141913"/>
              <a:gd name="connsiteX25" fmla="*/ 648000 w 9814597"/>
              <a:gd name="connsiteY25" fmla="*/ 0 h 5141913"/>
              <a:gd name="connsiteX26" fmla="*/ 648000 w 9814597"/>
              <a:gd name="connsiteY26" fmla="*/ 648000 h 5141913"/>
              <a:gd name="connsiteX27" fmla="*/ 0 w 9814597"/>
              <a:gd name="connsiteY27" fmla="*/ 648000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814597" h="5141913">
                <a:moveTo>
                  <a:pt x="648000" y="648000"/>
                </a:moveTo>
                <a:lnTo>
                  <a:pt x="1296000" y="648000"/>
                </a:lnTo>
                <a:lnTo>
                  <a:pt x="1296000" y="1296000"/>
                </a:lnTo>
                <a:lnTo>
                  <a:pt x="648000" y="1296000"/>
                </a:lnTo>
                <a:close/>
                <a:moveTo>
                  <a:pt x="1296000" y="0"/>
                </a:moveTo>
                <a:lnTo>
                  <a:pt x="1611372" y="0"/>
                </a:lnTo>
                <a:lnTo>
                  <a:pt x="1944000" y="0"/>
                </a:lnTo>
                <a:lnTo>
                  <a:pt x="1947854" y="0"/>
                </a:lnTo>
                <a:lnTo>
                  <a:pt x="2259372" y="0"/>
                </a:lnTo>
                <a:lnTo>
                  <a:pt x="9814597" y="0"/>
                </a:lnTo>
                <a:lnTo>
                  <a:pt x="9814597" y="5141913"/>
                </a:lnTo>
                <a:lnTo>
                  <a:pt x="1947854" y="5141913"/>
                </a:lnTo>
                <a:lnTo>
                  <a:pt x="1947854" y="1945206"/>
                </a:lnTo>
                <a:lnTo>
                  <a:pt x="1757239" y="1945206"/>
                </a:lnTo>
                <a:lnTo>
                  <a:pt x="1757239" y="1944000"/>
                </a:lnTo>
                <a:lnTo>
                  <a:pt x="1296000" y="1944000"/>
                </a:lnTo>
                <a:lnTo>
                  <a:pt x="1296000" y="1296000"/>
                </a:lnTo>
                <a:lnTo>
                  <a:pt x="1944000" y="1296000"/>
                </a:lnTo>
                <a:lnTo>
                  <a:pt x="1944000" y="1297206"/>
                </a:lnTo>
                <a:lnTo>
                  <a:pt x="1947854" y="1297206"/>
                </a:lnTo>
                <a:lnTo>
                  <a:pt x="1947854" y="648000"/>
                </a:lnTo>
                <a:lnTo>
                  <a:pt x="1944000" y="648000"/>
                </a:lnTo>
                <a:lnTo>
                  <a:pt x="1611372" y="648000"/>
                </a:lnTo>
                <a:lnTo>
                  <a:pt x="1296000" y="648000"/>
                </a:lnTo>
                <a:close/>
                <a:moveTo>
                  <a:pt x="0" y="0"/>
                </a:moveTo>
                <a:lnTo>
                  <a:pt x="648000" y="0"/>
                </a:lnTo>
                <a:lnTo>
                  <a:pt x="648000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                                      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0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3428471"/>
            <a:ext cx="7125350" cy="3428471"/>
          </a:xfrm>
          <a:custGeom>
            <a:avLst/>
            <a:gdLst>
              <a:gd name="connsiteX0" fmla="*/ 10040025 w 10688025"/>
              <a:gd name="connsiteY0" fmla="*/ 4493912 h 5141913"/>
              <a:gd name="connsiteX1" fmla="*/ 10688025 w 10688025"/>
              <a:gd name="connsiteY1" fmla="*/ 4493912 h 5141913"/>
              <a:gd name="connsiteX2" fmla="*/ 10688025 w 10688025"/>
              <a:gd name="connsiteY2" fmla="*/ 5141912 h 5141913"/>
              <a:gd name="connsiteX3" fmla="*/ 10040025 w 10688025"/>
              <a:gd name="connsiteY3" fmla="*/ 5141912 h 5141913"/>
              <a:gd name="connsiteX4" fmla="*/ 9392025 w 10688025"/>
              <a:gd name="connsiteY4" fmla="*/ 3845911 h 5141913"/>
              <a:gd name="connsiteX5" fmla="*/ 10040025 w 10688025"/>
              <a:gd name="connsiteY5" fmla="*/ 3845911 h 5141913"/>
              <a:gd name="connsiteX6" fmla="*/ 10040025 w 10688025"/>
              <a:gd name="connsiteY6" fmla="*/ 4493911 h 5141913"/>
              <a:gd name="connsiteX7" fmla="*/ 9392025 w 10688025"/>
              <a:gd name="connsiteY7" fmla="*/ 4493911 h 5141913"/>
              <a:gd name="connsiteX8" fmla="*/ 0 w 10688025"/>
              <a:gd name="connsiteY8" fmla="*/ 0 h 5141913"/>
              <a:gd name="connsiteX9" fmla="*/ 8742742 w 10688025"/>
              <a:gd name="connsiteY9" fmla="*/ 0 h 5141913"/>
              <a:gd name="connsiteX10" fmla="*/ 8742742 w 10688025"/>
              <a:gd name="connsiteY10" fmla="*/ 3197911 h 5141913"/>
              <a:gd name="connsiteX11" fmla="*/ 9390742 w 10688025"/>
              <a:gd name="connsiteY11" fmla="*/ 3197911 h 5141913"/>
              <a:gd name="connsiteX12" fmla="*/ 9390742 w 10688025"/>
              <a:gd name="connsiteY12" fmla="*/ 3845911 h 5141913"/>
              <a:gd name="connsiteX13" fmla="*/ 8742742 w 10688025"/>
              <a:gd name="connsiteY13" fmla="*/ 3845911 h 5141913"/>
              <a:gd name="connsiteX14" fmla="*/ 8742742 w 10688025"/>
              <a:gd name="connsiteY14" fmla="*/ 4493911 h 5141913"/>
              <a:gd name="connsiteX15" fmla="*/ 9390742 w 10688025"/>
              <a:gd name="connsiteY15" fmla="*/ 4493911 h 5141913"/>
              <a:gd name="connsiteX16" fmla="*/ 9390742 w 10688025"/>
              <a:gd name="connsiteY16" fmla="*/ 5141911 h 5141913"/>
              <a:gd name="connsiteX17" fmla="*/ 8742742 w 10688025"/>
              <a:gd name="connsiteY17" fmla="*/ 5141911 h 5141913"/>
              <a:gd name="connsiteX18" fmla="*/ 8742742 w 10688025"/>
              <a:gd name="connsiteY18" fmla="*/ 5141913 h 5141913"/>
              <a:gd name="connsiteX19" fmla="*/ 0 w 10688025"/>
              <a:gd name="connsiteY19" fmla="*/ 5141913 h 514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688025" h="5141913">
                <a:moveTo>
                  <a:pt x="10040025" y="4493912"/>
                </a:moveTo>
                <a:lnTo>
                  <a:pt x="10688025" y="4493912"/>
                </a:lnTo>
                <a:lnTo>
                  <a:pt x="10688025" y="5141912"/>
                </a:lnTo>
                <a:lnTo>
                  <a:pt x="10040025" y="5141912"/>
                </a:lnTo>
                <a:close/>
                <a:moveTo>
                  <a:pt x="9392025" y="3845911"/>
                </a:moveTo>
                <a:lnTo>
                  <a:pt x="10040025" y="3845911"/>
                </a:lnTo>
                <a:lnTo>
                  <a:pt x="10040025" y="4493911"/>
                </a:lnTo>
                <a:lnTo>
                  <a:pt x="9392025" y="4493911"/>
                </a:lnTo>
                <a:close/>
                <a:moveTo>
                  <a:pt x="0" y="0"/>
                </a:moveTo>
                <a:lnTo>
                  <a:pt x="8742742" y="0"/>
                </a:lnTo>
                <a:lnTo>
                  <a:pt x="8742742" y="3197911"/>
                </a:lnTo>
                <a:lnTo>
                  <a:pt x="9390742" y="3197911"/>
                </a:lnTo>
                <a:lnTo>
                  <a:pt x="9390742" y="3845911"/>
                </a:lnTo>
                <a:lnTo>
                  <a:pt x="8742742" y="3845911"/>
                </a:lnTo>
                <a:lnTo>
                  <a:pt x="8742742" y="4493911"/>
                </a:lnTo>
                <a:lnTo>
                  <a:pt x="9390742" y="4493911"/>
                </a:lnTo>
                <a:lnTo>
                  <a:pt x="9390742" y="5141911"/>
                </a:lnTo>
                <a:lnTo>
                  <a:pt x="8742742" y="5141911"/>
                </a:lnTo>
                <a:lnTo>
                  <a:pt x="8742742" y="5141913"/>
                </a:lnTo>
                <a:lnTo>
                  <a:pt x="0" y="5141913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32" name="図プレースホルダー 31"/>
          <p:cNvSpPr>
            <a:spLocks noGrp="1"/>
          </p:cNvSpPr>
          <p:nvPr>
            <p:ph type="pic" sz="quarter" idx="13" hasCustomPrompt="1"/>
          </p:nvPr>
        </p:nvSpPr>
        <p:spPr>
          <a:xfrm>
            <a:off x="8786591" y="3428470"/>
            <a:ext cx="3405409" cy="3429529"/>
          </a:xfrm>
          <a:custGeom>
            <a:avLst/>
            <a:gdLst>
              <a:gd name="connsiteX0" fmla="*/ 648000 w 5108114"/>
              <a:gd name="connsiteY0" fmla="*/ 648000 h 5143500"/>
              <a:gd name="connsiteX1" fmla="*/ 1296000 w 5108114"/>
              <a:gd name="connsiteY1" fmla="*/ 648000 h 5143500"/>
              <a:gd name="connsiteX2" fmla="*/ 1296000 w 5108114"/>
              <a:gd name="connsiteY2" fmla="*/ 1296000 h 5143500"/>
              <a:gd name="connsiteX3" fmla="*/ 648000 w 5108114"/>
              <a:gd name="connsiteY3" fmla="*/ 1296000 h 5143500"/>
              <a:gd name="connsiteX4" fmla="*/ 1296000 w 5108114"/>
              <a:gd name="connsiteY4" fmla="*/ 0 h 5143500"/>
              <a:gd name="connsiteX5" fmla="*/ 1944000 w 5108114"/>
              <a:gd name="connsiteY5" fmla="*/ 0 h 5143500"/>
              <a:gd name="connsiteX6" fmla="*/ 1944000 w 5108114"/>
              <a:gd name="connsiteY6" fmla="*/ 1587 h 5143500"/>
              <a:gd name="connsiteX7" fmla="*/ 5108114 w 5108114"/>
              <a:gd name="connsiteY7" fmla="*/ 1587 h 5143500"/>
              <a:gd name="connsiteX8" fmla="*/ 5108114 w 5108114"/>
              <a:gd name="connsiteY8" fmla="*/ 5143500 h 5143500"/>
              <a:gd name="connsiteX9" fmla="*/ 1944000 w 5108114"/>
              <a:gd name="connsiteY9" fmla="*/ 5143500 h 5143500"/>
              <a:gd name="connsiteX10" fmla="*/ 1944000 w 5108114"/>
              <a:gd name="connsiteY10" fmla="*/ 1944000 h 5143500"/>
              <a:gd name="connsiteX11" fmla="*/ 1296000 w 5108114"/>
              <a:gd name="connsiteY11" fmla="*/ 1944000 h 5143500"/>
              <a:gd name="connsiteX12" fmla="*/ 1296000 w 5108114"/>
              <a:gd name="connsiteY12" fmla="*/ 1296000 h 5143500"/>
              <a:gd name="connsiteX13" fmla="*/ 1944000 w 5108114"/>
              <a:gd name="connsiteY13" fmla="*/ 1296000 h 5143500"/>
              <a:gd name="connsiteX14" fmla="*/ 1944000 w 5108114"/>
              <a:gd name="connsiteY14" fmla="*/ 648000 h 5143500"/>
              <a:gd name="connsiteX15" fmla="*/ 1296000 w 5108114"/>
              <a:gd name="connsiteY15" fmla="*/ 648000 h 5143500"/>
              <a:gd name="connsiteX16" fmla="*/ 0 w 5108114"/>
              <a:gd name="connsiteY16" fmla="*/ 0 h 5143500"/>
              <a:gd name="connsiteX17" fmla="*/ 648000 w 5108114"/>
              <a:gd name="connsiteY17" fmla="*/ 0 h 5143500"/>
              <a:gd name="connsiteX18" fmla="*/ 648000 w 5108114"/>
              <a:gd name="connsiteY18" fmla="*/ 648000 h 5143500"/>
              <a:gd name="connsiteX19" fmla="*/ 0 w 5108114"/>
              <a:gd name="connsiteY19" fmla="*/ 6480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108114" h="5143500">
                <a:moveTo>
                  <a:pt x="648000" y="648000"/>
                </a:moveTo>
                <a:lnTo>
                  <a:pt x="1296000" y="648000"/>
                </a:lnTo>
                <a:lnTo>
                  <a:pt x="1296000" y="1296000"/>
                </a:lnTo>
                <a:lnTo>
                  <a:pt x="648000" y="1296000"/>
                </a:lnTo>
                <a:close/>
                <a:moveTo>
                  <a:pt x="1296000" y="0"/>
                </a:moveTo>
                <a:lnTo>
                  <a:pt x="1944000" y="0"/>
                </a:lnTo>
                <a:lnTo>
                  <a:pt x="1944000" y="1587"/>
                </a:lnTo>
                <a:lnTo>
                  <a:pt x="5108114" y="1587"/>
                </a:lnTo>
                <a:lnTo>
                  <a:pt x="5108114" y="5143500"/>
                </a:lnTo>
                <a:lnTo>
                  <a:pt x="1944000" y="5143500"/>
                </a:lnTo>
                <a:lnTo>
                  <a:pt x="1944000" y="1944000"/>
                </a:lnTo>
                <a:lnTo>
                  <a:pt x="1296000" y="1944000"/>
                </a:lnTo>
                <a:lnTo>
                  <a:pt x="1296000" y="1296000"/>
                </a:lnTo>
                <a:lnTo>
                  <a:pt x="1944000" y="1296000"/>
                </a:lnTo>
                <a:lnTo>
                  <a:pt x="1944000" y="648000"/>
                </a:lnTo>
                <a:lnTo>
                  <a:pt x="1296000" y="648000"/>
                </a:lnTo>
                <a:close/>
                <a:moveTo>
                  <a:pt x="0" y="0"/>
                </a:moveTo>
                <a:lnTo>
                  <a:pt x="648000" y="0"/>
                </a:lnTo>
                <a:lnTo>
                  <a:pt x="648000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marR="0" indent="0" algn="l" defTabSz="914324" rtl="0" eaLnBrk="1" fontAlgn="auto" latinLnBrk="0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kumimoji="1" lang="en-US" altLang="ja-JP" dirty="0"/>
              <a:t>                                      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3805279" y="874463"/>
            <a:ext cx="2723615" cy="498098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3805279" y="1519397"/>
            <a:ext cx="2723615" cy="1064545"/>
          </a:xfrm>
        </p:spPr>
        <p:txBody>
          <a:bodyPr anchor="t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74225" y="4471770"/>
            <a:ext cx="3162635" cy="1341872"/>
          </a:xfr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2797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30" grpId="0" animBg="1"/>
      <p:bldP spid="14" grpId="0" animBg="1"/>
      <p:bldP spid="31" grpId="0" animBg="1"/>
      <p:bldP spid="32" grpId="0" animBg="1"/>
      <p:bldP spid="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y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744800" cy="1713864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067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665"/>
            <a:ext cx="1744800" cy="1713864"/>
          </a:xfrm>
          <a:solidFill>
            <a:schemeClr val="accent4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742847" y="0"/>
            <a:ext cx="1744800" cy="1713864"/>
          </a:xfrm>
          <a:solidFill>
            <a:schemeClr val="accent6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742847" y="1715665"/>
            <a:ext cx="1744800" cy="1713864"/>
          </a:xfrm>
          <a:solidFill>
            <a:schemeClr val="accent2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3482671" y="0"/>
            <a:ext cx="1744800" cy="1713864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1067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3482671" y="1715665"/>
            <a:ext cx="1744800" cy="1713864"/>
          </a:xfrm>
          <a:solidFill>
            <a:schemeClr val="accent5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3482671" y="3429529"/>
            <a:ext cx="1744800" cy="1713864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1067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0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3482671" y="5145194"/>
            <a:ext cx="1744800" cy="1713864"/>
          </a:xfrm>
          <a:solidFill>
            <a:schemeClr val="accent2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5222494" y="5145194"/>
            <a:ext cx="1744800" cy="1713864"/>
          </a:xfrm>
          <a:solidFill>
            <a:schemeClr val="accent5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6962317" y="5145194"/>
            <a:ext cx="1744800" cy="1713864"/>
          </a:xfrm>
          <a:solidFill>
            <a:schemeClr val="accent4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8702141" y="0"/>
            <a:ext cx="1744800" cy="1713864"/>
          </a:xfrm>
          <a:solidFill>
            <a:schemeClr val="accent4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8702141" y="1715665"/>
            <a:ext cx="1744800" cy="1713864"/>
          </a:xfrm>
          <a:solidFill>
            <a:schemeClr val="accent3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8702141" y="5145194"/>
            <a:ext cx="1744800" cy="1713864"/>
          </a:xfrm>
          <a:solidFill>
            <a:schemeClr val="accent6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10441966" y="0"/>
            <a:ext cx="1744800" cy="1713864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1067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10441966" y="1715665"/>
            <a:ext cx="1744800" cy="1713864"/>
          </a:xfrm>
          <a:solidFill>
            <a:schemeClr val="accent6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10441966" y="5145194"/>
            <a:ext cx="1744800" cy="1713864"/>
          </a:xfrm>
          <a:solidFill>
            <a:schemeClr val="accent2"/>
          </a:solidFill>
        </p:spPr>
        <p:txBody>
          <a:bodyPr/>
          <a:lstStyle>
            <a:lvl1pPr marL="0" marR="0" indent="0" algn="l" defTabSz="1088556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67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9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1" y="3429529"/>
            <a:ext cx="3482400" cy="3429529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0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5222494" y="0"/>
            <a:ext cx="3482400" cy="3429529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grpSp>
        <p:nvGrpSpPr>
          <p:cNvPr id="21" name="グループ化 20"/>
          <p:cNvGrpSpPr/>
          <p:nvPr userDrawn="1"/>
        </p:nvGrpSpPr>
        <p:grpSpPr>
          <a:xfrm>
            <a:off x="7969684" y="4165579"/>
            <a:ext cx="1293753" cy="48013"/>
            <a:chOff x="6119664" y="3270498"/>
            <a:chExt cx="1940630" cy="72008"/>
          </a:xfrm>
        </p:grpSpPr>
        <p:sp>
          <p:nvSpPr>
            <p:cNvPr id="22" name="正方形/長方形 21"/>
            <p:cNvSpPr/>
            <p:nvPr userDrawn="1"/>
          </p:nvSpPr>
          <p:spPr>
            <a:xfrm>
              <a:off x="6765355" y="3270498"/>
              <a:ext cx="648072" cy="720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23" name="正方形/長方形 22"/>
            <p:cNvSpPr/>
            <p:nvPr userDrawn="1"/>
          </p:nvSpPr>
          <p:spPr>
            <a:xfrm>
              <a:off x="6119664" y="3270498"/>
              <a:ext cx="648072" cy="720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  <p:sp>
          <p:nvSpPr>
            <p:cNvPr id="24" name="正方形/長方形 23"/>
            <p:cNvSpPr/>
            <p:nvPr userDrawn="1"/>
          </p:nvSpPr>
          <p:spPr>
            <a:xfrm>
              <a:off x="7412222" y="3270498"/>
              <a:ext cx="648072" cy="72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800"/>
            </a:p>
          </p:txBody>
        </p:sp>
      </p:grpSp>
      <p:sp>
        <p:nvSpPr>
          <p:cNvPr id="25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5767940" y="4275017"/>
            <a:ext cx="5697242" cy="682954"/>
          </a:xfrm>
        </p:spPr>
        <p:txBody>
          <a:bodyPr>
            <a:normAutofit/>
          </a:bodyPr>
          <a:lstStyle>
            <a:lvl1pPr algn="ctr"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9" hasCustomPrompt="1"/>
          </p:nvPr>
        </p:nvSpPr>
        <p:spPr>
          <a:xfrm>
            <a:off x="5767940" y="3606056"/>
            <a:ext cx="5697242" cy="49809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9870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, 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0"/>
            <a:ext cx="6096000" cy="685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14915" y="735504"/>
            <a:ext cx="4658171" cy="2566522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814915" y="3516656"/>
            <a:ext cx="4658171" cy="2676552"/>
          </a:xfrm>
        </p:spPr>
        <p:txBody>
          <a:bodyPr>
            <a:normAutofit/>
          </a:bodyPr>
          <a:lstStyle>
            <a:lvl1pPr marL="228611" indent="-228611" algn="l">
              <a:spcBef>
                <a:spcPts val="800"/>
              </a:spcBef>
              <a:buFont typeface="Wingdings" panose="05000000000000000000" pitchFamily="2" charset="2"/>
              <a:buChar char="n"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5664000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5232000" y="5993867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664000" y="5561800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4800000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4706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6096000" cy="685800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718915" y="232836"/>
            <a:ext cx="4658171" cy="854532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1288372" y="2131167"/>
            <a:ext cx="4088714" cy="922344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Wingdings" panose="05000000000000000000" pitchFamily="2" charset="2"/>
              <a:buNone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793777" y="1747377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88372" y="1757768"/>
            <a:ext cx="4088715" cy="4096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2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1288372" y="3489864"/>
            <a:ext cx="4088714" cy="922344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Wingdings" panose="05000000000000000000" pitchFamily="2" charset="2"/>
              <a:buNone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25"/>
          <p:cNvSpPr>
            <a:spLocks noGrp="1"/>
          </p:cNvSpPr>
          <p:nvPr>
            <p:ph type="pic" sz="quarter" idx="19" hasCustomPrompt="1"/>
          </p:nvPr>
        </p:nvSpPr>
        <p:spPr>
          <a:xfrm>
            <a:off x="793777" y="3106074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1288372" y="3116464"/>
            <a:ext cx="4088715" cy="4096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>
            <p:ph type="body" sz="quarter" idx="21" hasCustomPrompt="1"/>
          </p:nvPr>
        </p:nvSpPr>
        <p:spPr>
          <a:xfrm>
            <a:off x="1288372" y="4845190"/>
            <a:ext cx="4088714" cy="922344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Wingdings" panose="05000000000000000000" pitchFamily="2" charset="2"/>
              <a:buNone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図プレースホルダー 25"/>
          <p:cNvSpPr>
            <a:spLocks noGrp="1"/>
          </p:cNvSpPr>
          <p:nvPr>
            <p:ph type="pic" sz="quarter" idx="22" hasCustomPrompt="1"/>
          </p:nvPr>
        </p:nvSpPr>
        <p:spPr>
          <a:xfrm>
            <a:off x="793777" y="4461400"/>
            <a:ext cx="420000" cy="420065"/>
          </a:xfrm>
        </p:spPr>
        <p:txBody>
          <a:bodyPr>
            <a:normAutofit/>
          </a:bodyPr>
          <a:lstStyle>
            <a:lvl1pPr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テキスト プレースホルダー 12"/>
          <p:cNvSpPr>
            <a:spLocks noGrp="1"/>
          </p:cNvSpPr>
          <p:nvPr>
            <p:ph type="body" sz="quarter" idx="23" hasCustomPrompt="1"/>
          </p:nvPr>
        </p:nvSpPr>
        <p:spPr>
          <a:xfrm>
            <a:off x="1288371" y="4471791"/>
            <a:ext cx="4088715" cy="4096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6960000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6528000" y="5993867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6096000" y="5561800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642593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9938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50"/>
                            </p:stCondLst>
                            <p:childTnLst>
                              <p:par>
                                <p:cTn id="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5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5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650"/>
                            </p:stCondLst>
                            <p:childTnLst>
                              <p:par>
                                <p:cTn id="7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1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2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696270"/>
            <a:ext cx="12192000" cy="3161730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4128337"/>
            <a:ext cx="5330625" cy="2219667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8" name="テキスト プレースホルダー 5"/>
          <p:cNvSpPr>
            <a:spLocks noGrp="1"/>
          </p:cNvSpPr>
          <p:nvPr>
            <p:ph type="body" sz="quarter" idx="24" hasCustomPrompt="1"/>
          </p:nvPr>
        </p:nvSpPr>
        <p:spPr>
          <a:xfrm>
            <a:off x="864000" y="326420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432000" y="2832137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5"/>
          <p:cNvSpPr>
            <a:spLocks noGrp="1"/>
          </p:cNvSpPr>
          <p:nvPr>
            <p:ph type="body" sz="quarter" idx="26" hasCustomPrompt="1"/>
          </p:nvPr>
        </p:nvSpPr>
        <p:spPr>
          <a:xfrm>
            <a:off x="0" y="2400070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1" name="テキスト プレースホルダー 5"/>
          <p:cNvSpPr>
            <a:spLocks noGrp="1"/>
          </p:cNvSpPr>
          <p:nvPr>
            <p:ph type="body" sz="quarter" idx="27" hasCustomPrompt="1"/>
          </p:nvPr>
        </p:nvSpPr>
        <p:spPr>
          <a:xfrm>
            <a:off x="0" y="3264203"/>
            <a:ext cx="432000" cy="432067"/>
          </a:xfrm>
          <a:solidFill>
            <a:schemeClr val="accent1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4501737"/>
            <a:ext cx="5314950" cy="693565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Wingdings" panose="05000000000000000000" pitchFamily="2" charset="2"/>
              <a:buNone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4128337"/>
            <a:ext cx="5314951" cy="4096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4" name="テキスト プレースホルダー 12"/>
          <p:cNvSpPr>
            <a:spLocks noGrp="1"/>
          </p:cNvSpPr>
          <p:nvPr>
            <p:ph type="body" sz="quarter" idx="28" hasCustomPrompt="1"/>
          </p:nvPr>
        </p:nvSpPr>
        <p:spPr>
          <a:xfrm>
            <a:off x="6096000" y="5654439"/>
            <a:ext cx="5314950" cy="693565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Font typeface="Wingdings" panose="05000000000000000000" pitchFamily="2" charset="2"/>
              <a:buNone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12"/>
          <p:cNvSpPr>
            <a:spLocks noGrp="1"/>
          </p:cNvSpPr>
          <p:nvPr>
            <p:ph type="body" sz="quarter" idx="29" hasCustomPrompt="1"/>
          </p:nvPr>
        </p:nvSpPr>
        <p:spPr>
          <a:xfrm>
            <a:off x="6096000" y="5281039"/>
            <a:ext cx="5314951" cy="4096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5314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150"/>
                            </p:stCondLst>
                            <p:childTnLst>
                              <p:par>
                                <p:cTn id="4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554138" y="504904"/>
            <a:ext cx="11083725" cy="185766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6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0508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2" presetClass="entr" presetSubtype="1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893626" y="2930373"/>
            <a:ext cx="4404749" cy="498098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893626" y="3428470"/>
            <a:ext cx="4404749" cy="1341872"/>
          </a:xfrm>
        </p:spPr>
        <p:txBody>
          <a:bodyPr anchor="t">
            <a:normAutofit/>
          </a:bodyPr>
          <a:lstStyle>
            <a:lvl1pPr algn="ctr">
              <a:spcBef>
                <a:spcPts val="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図プレースホルダー 25"/>
          <p:cNvSpPr>
            <a:spLocks noGrp="1"/>
          </p:cNvSpPr>
          <p:nvPr>
            <p:ph type="pic" sz="quarter" idx="14" hasCustomPrompt="1"/>
          </p:nvPr>
        </p:nvSpPr>
        <p:spPr>
          <a:xfrm>
            <a:off x="5682918" y="1939620"/>
            <a:ext cx="826162" cy="826289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265475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698172" y="1054867"/>
            <a:ext cx="8795657" cy="2132417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15" name="テキスト プレースホルダー 1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190680" y="3428471"/>
            <a:ext cx="4898234" cy="3054822"/>
          </a:xfrm>
        </p:spPr>
        <p:txBody>
          <a:bodyPr anchor="t">
            <a:normAutofit/>
          </a:bodyPr>
          <a:lstStyle>
            <a:lvl1pPr algn="l">
              <a:spcBef>
                <a:spcPts val="80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" name="正方形/長方形 1"/>
          <p:cNvSpPr/>
          <p:nvPr userDrawn="1"/>
        </p:nvSpPr>
        <p:spPr>
          <a:xfrm>
            <a:off x="5664000" y="3533428"/>
            <a:ext cx="432000" cy="432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6" name="正方形/長方形 5"/>
          <p:cNvSpPr/>
          <p:nvPr userDrawn="1"/>
        </p:nvSpPr>
        <p:spPr>
          <a:xfrm>
            <a:off x="5232000" y="3990648"/>
            <a:ext cx="432000" cy="432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54854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6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1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554956" y="2183603"/>
            <a:ext cx="9082088" cy="2490794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67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6718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6"/>
          <p:cNvSpPr>
            <a:spLocks noGrp="1"/>
          </p:cNvSpPr>
          <p:nvPr>
            <p:ph type="pic" sz="quarter" idx="12" hasCustomPrompt="1"/>
          </p:nvPr>
        </p:nvSpPr>
        <p:spPr>
          <a:xfrm>
            <a:off x="2200276" y="1770487"/>
            <a:ext cx="3315455" cy="3315967"/>
          </a:xfrm>
          <a:solidFill>
            <a:schemeClr val="bg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>
              <a:defRPr sz="1333" baseline="0"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4" name="テキスト プレースホルダー 12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00" y="1770487"/>
            <a:ext cx="4893129" cy="51987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933" baseline="0">
                <a:solidFill>
                  <a:schemeClr val="bg1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5" name="テキスト プレースホルダー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46032" y="2503647"/>
            <a:ext cx="4267201" cy="658385"/>
          </a:xfrm>
        </p:spPr>
        <p:txBody>
          <a:bodyPr anchor="ctr">
            <a:normAutofit/>
          </a:bodyPr>
          <a:lstStyle>
            <a:lvl1pPr algn="l">
              <a:spcBef>
                <a:spcPts val="800"/>
              </a:spcBef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" name="テキスト プレースホルダー 12"/>
          <p:cNvSpPr>
            <a:spLocks noGrp="1"/>
          </p:cNvSpPr>
          <p:nvPr>
            <p:ph type="body" sz="quarter" idx="15" hasCustomPrompt="1"/>
          </p:nvPr>
        </p:nvSpPr>
        <p:spPr>
          <a:xfrm>
            <a:off x="5715000" y="3791535"/>
            <a:ext cx="4898234" cy="1294919"/>
          </a:xfrm>
        </p:spPr>
        <p:txBody>
          <a:bodyPr anchor="b"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25"/>
          <p:cNvSpPr>
            <a:spLocks noGrp="1"/>
          </p:cNvSpPr>
          <p:nvPr>
            <p:ph type="pic" sz="quarter" idx="16" hasCustomPrompt="1"/>
          </p:nvPr>
        </p:nvSpPr>
        <p:spPr>
          <a:xfrm>
            <a:off x="5715000" y="2546517"/>
            <a:ext cx="572557" cy="572646"/>
          </a:xfrm>
        </p:spPr>
        <p:txBody>
          <a:bodyPr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8474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</p:bldLst>
  </p:timing>
  <p:extLst mod="1">
    <p:ext uri="{DCECCB84-F9BA-43D5-87BE-67443E8EF086}">
      <p15:sldGuideLst xmlns="" xmlns:p15="http://schemas.microsoft.com/office/powerpoint/2012/main">
        <p15:guide id="1" orient="horz" pos="3239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4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図プレースホルダー 26"/>
          <p:cNvSpPr>
            <a:spLocks noGrp="1"/>
          </p:cNvSpPr>
          <p:nvPr>
            <p:ph type="pic" sz="quarter" idx="32" hasCustomPrompt="1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テキスト プレースホルダー 60"/>
          <p:cNvSpPr>
            <a:spLocks noGrp="1"/>
          </p:cNvSpPr>
          <p:nvPr>
            <p:ph type="body" sz="quarter" idx="25" hasCustomPrompt="1"/>
          </p:nvPr>
        </p:nvSpPr>
        <p:spPr>
          <a:xfrm>
            <a:off x="5722431" y="1652645"/>
            <a:ext cx="758400" cy="758517"/>
          </a:xfrm>
          <a:solidFill>
            <a:schemeClr val="accent1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576115" y="1990125"/>
            <a:ext cx="4831131" cy="577411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19" name="テキスト プレースホルダー 12"/>
          <p:cNvSpPr>
            <a:spLocks noGrp="1"/>
          </p:cNvSpPr>
          <p:nvPr>
            <p:ph type="body" sz="quarter" idx="18" hasCustomPrompt="1"/>
          </p:nvPr>
        </p:nvSpPr>
        <p:spPr>
          <a:xfrm>
            <a:off x="6576115" y="1620382"/>
            <a:ext cx="48311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1" name="テキスト プレースホルダー 60"/>
          <p:cNvSpPr>
            <a:spLocks noGrp="1"/>
          </p:cNvSpPr>
          <p:nvPr>
            <p:ph type="body" sz="quarter" idx="33" hasCustomPrompt="1"/>
          </p:nvPr>
        </p:nvSpPr>
        <p:spPr>
          <a:xfrm>
            <a:off x="5722431" y="2798416"/>
            <a:ext cx="758400" cy="758517"/>
          </a:xfrm>
          <a:solidFill>
            <a:schemeClr val="accent2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テキスト プレースホルダー 12"/>
          <p:cNvSpPr>
            <a:spLocks noGrp="1"/>
          </p:cNvSpPr>
          <p:nvPr>
            <p:ph type="body" sz="quarter" idx="34" hasCustomPrompt="1"/>
          </p:nvPr>
        </p:nvSpPr>
        <p:spPr>
          <a:xfrm>
            <a:off x="6576115" y="3148619"/>
            <a:ext cx="4831131" cy="577411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33" name="テキスト プレースホルダー 12"/>
          <p:cNvSpPr>
            <a:spLocks noGrp="1"/>
          </p:cNvSpPr>
          <p:nvPr>
            <p:ph type="body" sz="quarter" idx="35" hasCustomPrompt="1"/>
          </p:nvPr>
        </p:nvSpPr>
        <p:spPr>
          <a:xfrm>
            <a:off x="6576115" y="2778877"/>
            <a:ext cx="48311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0" name="テキスト プレースホルダー 60"/>
          <p:cNvSpPr>
            <a:spLocks noGrp="1"/>
          </p:cNvSpPr>
          <p:nvPr>
            <p:ph type="body" sz="quarter" idx="36" hasCustomPrompt="1"/>
          </p:nvPr>
        </p:nvSpPr>
        <p:spPr>
          <a:xfrm>
            <a:off x="5722431" y="3924822"/>
            <a:ext cx="758400" cy="758517"/>
          </a:xfrm>
          <a:solidFill>
            <a:schemeClr val="accent3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1" name="テキスト プレースホルダー 12"/>
          <p:cNvSpPr>
            <a:spLocks noGrp="1"/>
          </p:cNvSpPr>
          <p:nvPr>
            <p:ph type="body" sz="quarter" idx="37" hasCustomPrompt="1"/>
          </p:nvPr>
        </p:nvSpPr>
        <p:spPr>
          <a:xfrm>
            <a:off x="6576115" y="4275025"/>
            <a:ext cx="4831131" cy="577411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42" name="テキスト プレースホルダー 12"/>
          <p:cNvSpPr>
            <a:spLocks noGrp="1"/>
          </p:cNvSpPr>
          <p:nvPr>
            <p:ph type="body" sz="quarter" idx="38" hasCustomPrompt="1"/>
          </p:nvPr>
        </p:nvSpPr>
        <p:spPr>
          <a:xfrm>
            <a:off x="6576115" y="3905283"/>
            <a:ext cx="48311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3" name="テキスト プレースホルダー 60"/>
          <p:cNvSpPr>
            <a:spLocks noGrp="1"/>
          </p:cNvSpPr>
          <p:nvPr>
            <p:ph type="body" sz="quarter" idx="39" hasCustomPrompt="1"/>
          </p:nvPr>
        </p:nvSpPr>
        <p:spPr>
          <a:xfrm>
            <a:off x="5722431" y="5051227"/>
            <a:ext cx="758400" cy="758517"/>
          </a:xfrm>
          <a:solidFill>
            <a:schemeClr val="accent5"/>
          </a:solidFill>
          <a:ln w="57150">
            <a:solidFill>
              <a:schemeClr val="bg1"/>
            </a:solidFill>
          </a:ln>
          <a:effectLst>
            <a:outerShdw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4" name="テキスト プレースホルダー 12"/>
          <p:cNvSpPr>
            <a:spLocks noGrp="1"/>
          </p:cNvSpPr>
          <p:nvPr>
            <p:ph type="body" sz="quarter" idx="40" hasCustomPrompt="1"/>
          </p:nvPr>
        </p:nvSpPr>
        <p:spPr>
          <a:xfrm>
            <a:off x="6576115" y="5401431"/>
            <a:ext cx="4831131" cy="577411"/>
          </a:xfrm>
        </p:spPr>
        <p:txBody>
          <a:bodyPr>
            <a:normAutofit/>
          </a:bodyPr>
          <a:lstStyle>
            <a:lvl1pPr algn="l">
              <a:lnSpc>
                <a:spcPct val="130000"/>
              </a:lnSpc>
              <a:spcBef>
                <a:spcPts val="0"/>
              </a:spcBef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</a:p>
        </p:txBody>
      </p:sp>
      <p:sp>
        <p:nvSpPr>
          <p:cNvPr id="45" name="テキスト プレースホルダー 12"/>
          <p:cNvSpPr>
            <a:spLocks noGrp="1"/>
          </p:cNvSpPr>
          <p:nvPr>
            <p:ph type="body" sz="quarter" idx="41" hasCustomPrompt="1"/>
          </p:nvPr>
        </p:nvSpPr>
        <p:spPr>
          <a:xfrm>
            <a:off x="6576115" y="5031688"/>
            <a:ext cx="4831131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46" name="テキスト プレースホルダー 12"/>
          <p:cNvSpPr>
            <a:spLocks noGrp="1"/>
          </p:cNvSpPr>
          <p:nvPr>
            <p:ph type="body" sz="quarter" idx="42" hasCustomPrompt="1"/>
          </p:nvPr>
        </p:nvSpPr>
        <p:spPr>
          <a:xfrm>
            <a:off x="5730877" y="1743199"/>
            <a:ext cx="741510" cy="57741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47" name="テキスト プレースホルダー 12"/>
          <p:cNvSpPr>
            <a:spLocks noGrp="1"/>
          </p:cNvSpPr>
          <p:nvPr>
            <p:ph type="body" sz="quarter" idx="43" hasCustomPrompt="1"/>
          </p:nvPr>
        </p:nvSpPr>
        <p:spPr>
          <a:xfrm>
            <a:off x="5730877" y="2888969"/>
            <a:ext cx="741510" cy="57741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48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5730877" y="4015375"/>
            <a:ext cx="741510" cy="57741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  <p:sp>
        <p:nvSpPr>
          <p:cNvPr id="50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5730877" y="5141781"/>
            <a:ext cx="741510" cy="577411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6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00</a:t>
            </a:r>
          </a:p>
        </p:txBody>
      </p:sp>
    </p:spTree>
    <p:extLst>
      <p:ext uri="{BB962C8B-B14F-4D97-AF65-F5344CB8AC3E}">
        <p14:creationId xmlns="" xmlns:p14="http://schemas.microsoft.com/office/powerpoint/2010/main" val="402908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00"/>
                            </p:stCondLst>
                            <p:childTnLst>
                              <p:par>
                                <p:cTn id="4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00"/>
                            </p:stCondLst>
                            <p:childTnLst>
                              <p:par>
                                <p:cTn id="6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2 Headings,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図プレースホルダー 24"/>
          <p:cNvSpPr>
            <a:spLocks noGrp="1"/>
          </p:cNvSpPr>
          <p:nvPr>
            <p:ph type="pic" sz="quarter" idx="36" hasCustomPrompt="1"/>
          </p:nvPr>
        </p:nvSpPr>
        <p:spPr>
          <a:xfrm>
            <a:off x="0" y="0"/>
            <a:ext cx="7392000" cy="6858000"/>
          </a:xfrm>
          <a:custGeom>
            <a:avLst/>
            <a:gdLst>
              <a:gd name="connsiteX0" fmla="*/ 10440000 w 11088000"/>
              <a:gd name="connsiteY0" fmla="*/ 9637413 h 10285413"/>
              <a:gd name="connsiteX1" fmla="*/ 11088000 w 11088000"/>
              <a:gd name="connsiteY1" fmla="*/ 9637413 h 10285413"/>
              <a:gd name="connsiteX2" fmla="*/ 11088000 w 11088000"/>
              <a:gd name="connsiteY2" fmla="*/ 10285413 h 10285413"/>
              <a:gd name="connsiteX3" fmla="*/ 10440000 w 11088000"/>
              <a:gd name="connsiteY3" fmla="*/ 10285413 h 10285413"/>
              <a:gd name="connsiteX4" fmla="*/ 9792000 w 11088000"/>
              <a:gd name="connsiteY4" fmla="*/ 8989413 h 10285413"/>
              <a:gd name="connsiteX5" fmla="*/ 10440000 w 11088000"/>
              <a:gd name="connsiteY5" fmla="*/ 8989413 h 10285413"/>
              <a:gd name="connsiteX6" fmla="*/ 10440000 w 11088000"/>
              <a:gd name="connsiteY6" fmla="*/ 9637413 h 10285413"/>
              <a:gd name="connsiteX7" fmla="*/ 9792000 w 11088000"/>
              <a:gd name="connsiteY7" fmla="*/ 9637413 h 10285413"/>
              <a:gd name="connsiteX8" fmla="*/ 0 w 11088000"/>
              <a:gd name="connsiteY8" fmla="*/ 0 h 10285413"/>
              <a:gd name="connsiteX9" fmla="*/ 9144000 w 11088000"/>
              <a:gd name="connsiteY9" fmla="*/ 0 h 10285413"/>
              <a:gd name="connsiteX10" fmla="*/ 9144000 w 11088000"/>
              <a:gd name="connsiteY10" fmla="*/ 8341413 h 10285413"/>
              <a:gd name="connsiteX11" fmla="*/ 9791447 w 11088000"/>
              <a:gd name="connsiteY11" fmla="*/ 8341413 h 10285413"/>
              <a:gd name="connsiteX12" fmla="*/ 9791447 w 11088000"/>
              <a:gd name="connsiteY12" fmla="*/ 8989413 h 10285413"/>
              <a:gd name="connsiteX13" fmla="*/ 9144000 w 11088000"/>
              <a:gd name="connsiteY13" fmla="*/ 8989413 h 10285413"/>
              <a:gd name="connsiteX14" fmla="*/ 9144000 w 11088000"/>
              <a:gd name="connsiteY14" fmla="*/ 9637413 h 10285413"/>
              <a:gd name="connsiteX15" fmla="*/ 9792000 w 11088000"/>
              <a:gd name="connsiteY15" fmla="*/ 9637413 h 10285413"/>
              <a:gd name="connsiteX16" fmla="*/ 9792000 w 11088000"/>
              <a:gd name="connsiteY16" fmla="*/ 10285413 h 10285413"/>
              <a:gd name="connsiteX17" fmla="*/ 9144000 w 11088000"/>
              <a:gd name="connsiteY17" fmla="*/ 10285413 h 10285413"/>
              <a:gd name="connsiteX18" fmla="*/ 0 w 11088000"/>
              <a:gd name="connsiteY18" fmla="*/ 10285413 h 1028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088000" h="10285413">
                <a:moveTo>
                  <a:pt x="10440000" y="9637413"/>
                </a:moveTo>
                <a:lnTo>
                  <a:pt x="11088000" y="9637413"/>
                </a:lnTo>
                <a:lnTo>
                  <a:pt x="11088000" y="10285413"/>
                </a:lnTo>
                <a:lnTo>
                  <a:pt x="10440000" y="10285413"/>
                </a:lnTo>
                <a:close/>
                <a:moveTo>
                  <a:pt x="9792000" y="8989413"/>
                </a:moveTo>
                <a:lnTo>
                  <a:pt x="10440000" y="8989413"/>
                </a:lnTo>
                <a:lnTo>
                  <a:pt x="10440000" y="9637413"/>
                </a:lnTo>
                <a:lnTo>
                  <a:pt x="9792000" y="9637413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8341413"/>
                </a:lnTo>
                <a:lnTo>
                  <a:pt x="9791447" y="8341413"/>
                </a:lnTo>
                <a:lnTo>
                  <a:pt x="9791447" y="8989413"/>
                </a:lnTo>
                <a:lnTo>
                  <a:pt x="9144000" y="8989413"/>
                </a:lnTo>
                <a:lnTo>
                  <a:pt x="9144000" y="9637413"/>
                </a:lnTo>
                <a:lnTo>
                  <a:pt x="9792000" y="9637413"/>
                </a:lnTo>
                <a:lnTo>
                  <a:pt x="9792000" y="10285413"/>
                </a:lnTo>
                <a:lnTo>
                  <a:pt x="9144000" y="10285413"/>
                </a:lnTo>
                <a:lnTo>
                  <a:pt x="0" y="1028541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kumimoji="1" lang="en-US" altLang="ja-JP" dirty="0"/>
              <a:t>Insert an image</a:t>
            </a:r>
            <a:endParaRPr kumimoji="1" lang="ja-JP" altLang="en-US" dirty="0"/>
          </a:p>
        </p:txBody>
      </p:sp>
      <p:sp>
        <p:nvSpPr>
          <p:cNvPr id="26" name="テキスト プレースホルダー 12"/>
          <p:cNvSpPr>
            <a:spLocks noGrp="1"/>
          </p:cNvSpPr>
          <p:nvPr>
            <p:ph type="body" sz="quarter" idx="12" hasCustomPrompt="1"/>
          </p:nvPr>
        </p:nvSpPr>
        <p:spPr>
          <a:xfrm>
            <a:off x="6311632" y="2196888"/>
            <a:ext cx="5574525" cy="1144637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12"/>
          <p:cNvSpPr>
            <a:spLocks noGrp="1"/>
          </p:cNvSpPr>
          <p:nvPr>
            <p:ph type="body" sz="quarter" idx="17" hasCustomPrompt="1"/>
          </p:nvPr>
        </p:nvSpPr>
        <p:spPr>
          <a:xfrm>
            <a:off x="6311632" y="1569328"/>
            <a:ext cx="5574525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6381915" y="2047428"/>
            <a:ext cx="1218599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30" name="テキスト プレースホルダー 12"/>
          <p:cNvSpPr>
            <a:spLocks noGrp="1"/>
          </p:cNvSpPr>
          <p:nvPr>
            <p:ph type="body" sz="quarter" idx="44" hasCustomPrompt="1"/>
          </p:nvPr>
        </p:nvSpPr>
        <p:spPr>
          <a:xfrm>
            <a:off x="6311632" y="4233595"/>
            <a:ext cx="5574525" cy="1144637"/>
          </a:xfrm>
        </p:spPr>
        <p:txBody>
          <a:bodyPr>
            <a:normAutofit/>
          </a:bodyPr>
          <a:lstStyle>
            <a:lvl1pPr marL="228611" indent="-228611" algn="l">
              <a:spcBef>
                <a:spcPts val="0"/>
              </a:spcBef>
              <a:buFont typeface="Wingdings" panose="05000000000000000000" pitchFamily="2" charset="2"/>
              <a:buChar char="n"/>
              <a:defRPr sz="1333" baseline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12"/>
          <p:cNvSpPr>
            <a:spLocks noGrp="1"/>
          </p:cNvSpPr>
          <p:nvPr>
            <p:ph type="body" sz="quarter" idx="45" hasCustomPrompt="1"/>
          </p:nvPr>
        </p:nvSpPr>
        <p:spPr>
          <a:xfrm>
            <a:off x="6311632" y="3606034"/>
            <a:ext cx="5574525" cy="498098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2"/>
                </a:solidFill>
                <a:latin typeface="Ubuntu Medium" panose="020B0604030602030204" pitchFamily="34" charset="0"/>
              </a:defRPr>
            </a:lvl1pPr>
          </a:lstStyle>
          <a:p>
            <a:pPr lvl="0"/>
            <a:r>
              <a:rPr kumimoji="1" lang="en-US" altLang="ja-JP" dirty="0"/>
              <a:t>Heading Goes Here</a:t>
            </a:r>
            <a:endParaRPr kumimoji="1" lang="ja-JP" altLang="en-US" dirty="0"/>
          </a:p>
        </p:txBody>
      </p:sp>
      <p:sp>
        <p:nvSpPr>
          <p:cNvPr id="35" name="正方形/長方形 34"/>
          <p:cNvSpPr/>
          <p:nvPr userDrawn="1"/>
        </p:nvSpPr>
        <p:spPr>
          <a:xfrm>
            <a:off x="6381915" y="4084135"/>
            <a:ext cx="1218599" cy="4801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75257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09" y="1361371"/>
            <a:ext cx="11557348" cy="481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8952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7246" y="6401024"/>
            <a:ext cx="784517" cy="326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2"/>
                </a:solidFill>
              </a:defRPr>
            </a:lvl1pPr>
          </a:lstStyle>
          <a:p>
            <a:fld id="{647036EC-2DBF-4C6D-BCFB-4FF4F41EC66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456003" y="1029275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" name="正方形/長方形 7"/>
          <p:cNvSpPr/>
          <p:nvPr/>
        </p:nvSpPr>
        <p:spPr>
          <a:xfrm>
            <a:off x="5879584" y="1029275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9" name="正方形/長方形 8"/>
          <p:cNvSpPr/>
          <p:nvPr/>
        </p:nvSpPr>
        <p:spPr>
          <a:xfrm>
            <a:off x="6303949" y="1029275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9" name="正方形/長方形 18"/>
          <p:cNvSpPr/>
          <p:nvPr/>
        </p:nvSpPr>
        <p:spPr>
          <a:xfrm>
            <a:off x="11438466" y="6345306"/>
            <a:ext cx="753297" cy="48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  <p:extLst>
      <p:ext uri="{BB962C8B-B14F-4D97-AF65-F5344CB8AC3E}">
        <p14:creationId xmlns="" xmlns:p14="http://schemas.microsoft.com/office/powerpoint/2010/main" val="342567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755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 animBg="1"/>
      <p:bldP spid="8" grpId="0" animBg="1"/>
      <p:bldP spid="9" grpId="0" animBg="1"/>
      <p:bldP spid="19" grpId="0" animBg="1"/>
    </p:bldLst>
  </p:timing>
  <p:txStyles>
    <p:titleStyle>
      <a:lvl1pPr algn="ctr" defTabSz="914324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24" rtl="0" eaLnBrk="1" latinLnBrk="1" hangingPunct="1">
        <a:lnSpc>
          <a:spcPct val="130000"/>
        </a:lnSpc>
        <a:spcBef>
          <a:spcPts val="800"/>
        </a:spcBef>
        <a:buFontTx/>
        <a:buNone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162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3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5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09" y="1361371"/>
            <a:ext cx="11557348" cy="481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8952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7246" y="6401024"/>
            <a:ext cx="784517" cy="326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2"/>
                </a:solidFill>
              </a:defRPr>
            </a:lvl1pPr>
          </a:lstStyle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11438466" y="6345306"/>
            <a:ext cx="753297" cy="48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172116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56" r:id="rId12"/>
    <p:sldLayoutId id="2147483727" r:id="rId13"/>
    <p:sldLayoutId id="2147483728" r:id="rId14"/>
    <p:sldLayoutId id="2147483729" r:id="rId15"/>
    <p:sldLayoutId id="2147483754" r:id="rId16"/>
    <p:sldLayoutId id="2147483757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</p:bldLst>
  </p:timing>
  <p:hf hdr="0" dt="0"/>
  <p:txStyles>
    <p:titleStyle>
      <a:lvl1pPr algn="ctr" defTabSz="914324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24" rtl="0" eaLnBrk="1" latinLnBrk="1" hangingPunct="1">
        <a:lnSpc>
          <a:spcPct val="130000"/>
        </a:lnSpc>
        <a:spcBef>
          <a:spcPts val="800"/>
        </a:spcBef>
        <a:buFontTx/>
        <a:buNone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162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3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5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09" y="1361371"/>
            <a:ext cx="11557348" cy="481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362244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</p:sldLayoutIdLst>
  <p:hf hdr="0" dt="0"/>
  <p:txStyles>
    <p:titleStyle>
      <a:lvl1pPr algn="ctr" defTabSz="914324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24" rtl="0" eaLnBrk="1" latinLnBrk="1" hangingPunct="1">
        <a:lnSpc>
          <a:spcPct val="130000"/>
        </a:lnSpc>
        <a:spcBef>
          <a:spcPts val="800"/>
        </a:spcBef>
        <a:buFontTx/>
        <a:buNone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162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3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5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 Configuration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09" y="1361371"/>
            <a:ext cx="11557348" cy="481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0113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</p:sldLayoutIdLst>
  <p:hf hdr="0" dt="0"/>
  <p:txStyles>
    <p:titleStyle>
      <a:lvl1pPr algn="ctr" defTabSz="914324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24" rtl="0" eaLnBrk="1" latinLnBrk="1" hangingPunct="1">
        <a:lnSpc>
          <a:spcPct val="130000"/>
        </a:lnSpc>
        <a:spcBef>
          <a:spcPts val="800"/>
        </a:spcBef>
        <a:buFontTx/>
        <a:buNone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162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3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5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11632" y="232264"/>
            <a:ext cx="5574525" cy="853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8809" y="1361371"/>
            <a:ext cx="11557348" cy="481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Master Text Configuration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8952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7246" y="6401024"/>
            <a:ext cx="784517" cy="326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2"/>
                </a:solidFill>
              </a:defRPr>
            </a:lvl1pPr>
          </a:lstStyle>
          <a:p>
            <a:fld id="{03EB59E2-90B9-4CD3-AC74-D672227E13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6386445" y="1029275"/>
            <a:ext cx="432048" cy="480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8" name="正方形/長方形 7"/>
          <p:cNvSpPr/>
          <p:nvPr/>
        </p:nvSpPr>
        <p:spPr>
          <a:xfrm>
            <a:off x="6810027" y="1029275"/>
            <a:ext cx="432048" cy="48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9" name="正方形/長方形 8"/>
          <p:cNvSpPr/>
          <p:nvPr/>
        </p:nvSpPr>
        <p:spPr>
          <a:xfrm>
            <a:off x="7234392" y="1029275"/>
            <a:ext cx="432048" cy="48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9" name="正方形/長方形 18"/>
          <p:cNvSpPr/>
          <p:nvPr/>
        </p:nvSpPr>
        <p:spPr>
          <a:xfrm>
            <a:off x="11438466" y="6345306"/>
            <a:ext cx="753297" cy="48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="" xmlns:p14="http://schemas.microsoft.com/office/powerpoint/2010/main" val="216284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 animBg="1"/>
      <p:bldP spid="8" grpId="0" animBg="1"/>
      <p:bldP spid="9" grpId="0" animBg="1"/>
      <p:bldP spid="19" grpId="0" animBg="1"/>
    </p:bldLst>
  </p:timing>
  <p:hf hdr="0" dt="0"/>
  <p:txStyles>
    <p:titleStyle>
      <a:lvl1pPr algn="l" defTabSz="914324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24" rtl="0" eaLnBrk="1" latinLnBrk="1" hangingPunct="1">
        <a:lnSpc>
          <a:spcPct val="130000"/>
        </a:lnSpc>
        <a:spcBef>
          <a:spcPts val="800"/>
        </a:spcBef>
        <a:buFontTx/>
        <a:buNone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57162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indent="0" algn="l" defTabSz="914324" rtl="0" eaLnBrk="1" latinLnBrk="1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3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5" algn="l" defTabSz="91432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3239">
          <p15:clr>
            <a:srgbClr val="F26B43"/>
          </p15:clr>
        </p15:guide>
        <p15:guide id="2" pos="57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3.jpeg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5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7.xml"/><Relationship Id="rId4" Type="http://schemas.microsoft.com/office/2007/relationships/hdphoto" Target="../media/hdphoto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13408B3F-D431-47F2-9566-221DBB6B1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52" y="1625283"/>
            <a:ext cx="7559695" cy="26885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984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AB4AAFE-89A1-4BA8-9C9E-A332723E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ko-KR" altLang="en-US" dirty="0"/>
              <a:t>광고 종류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D3205999-17D5-4BFF-B564-EC7D8DAB45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7054" y="2482903"/>
            <a:ext cx="3569631" cy="375285"/>
          </a:xfrm>
        </p:spPr>
        <p:txBody>
          <a:bodyPr>
            <a:normAutofit fontScale="92500"/>
          </a:bodyPr>
          <a:lstStyle/>
          <a:p>
            <a:r>
              <a:rPr lang="ko-KR" altLang="en-US" dirty="0" err="1"/>
              <a:t>매경</a:t>
            </a:r>
            <a:r>
              <a:rPr lang="en-US" altLang="ko-KR" dirty="0"/>
              <a:t>, </a:t>
            </a:r>
            <a:r>
              <a:rPr lang="ko-KR" altLang="en-US" dirty="0"/>
              <a:t>부동산</a:t>
            </a:r>
            <a:r>
              <a:rPr lang="en-US" altLang="ko-KR" dirty="0"/>
              <a:t>114, </a:t>
            </a:r>
            <a:r>
              <a:rPr lang="ko-KR" altLang="en-US" dirty="0" err="1"/>
              <a:t>부동산써브</a:t>
            </a:r>
            <a:r>
              <a:rPr lang="en-US" altLang="ko-KR" dirty="0"/>
              <a:t>, </a:t>
            </a:r>
            <a:r>
              <a:rPr lang="ko-KR" altLang="en-US" dirty="0"/>
              <a:t>한경부동산</a:t>
            </a:r>
            <a:r>
              <a:rPr lang="en-US" altLang="ko-KR" dirty="0"/>
              <a:t>, </a:t>
            </a:r>
            <a:r>
              <a:rPr lang="ko-KR" altLang="en-US" dirty="0" err="1"/>
              <a:t>알터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D48D0287-53F1-49E1-B5C7-E9465E0D53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7054" y="1871641"/>
            <a:ext cx="3569631" cy="498098"/>
          </a:xfrm>
        </p:spPr>
        <p:txBody>
          <a:bodyPr/>
          <a:lstStyle/>
          <a:p>
            <a:r>
              <a:rPr lang="ko-KR" altLang="en-US" dirty="0"/>
              <a:t>네이버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80086F74-D364-4223-8CEF-4123522D0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7054" y="3831436"/>
            <a:ext cx="3569631" cy="375285"/>
          </a:xfrm>
        </p:spPr>
        <p:txBody>
          <a:bodyPr/>
          <a:lstStyle/>
          <a:p>
            <a:r>
              <a:rPr lang="ko-KR" altLang="en-US" dirty="0"/>
              <a:t>프리미엄</a:t>
            </a:r>
            <a:r>
              <a:rPr lang="en-US" altLang="ko-KR" dirty="0"/>
              <a:t>, </a:t>
            </a:r>
            <a:r>
              <a:rPr lang="ko-KR" altLang="en-US" dirty="0"/>
              <a:t>스탠다드</a:t>
            </a:r>
            <a:r>
              <a:rPr lang="en-US" altLang="ko-KR" dirty="0"/>
              <a:t>, </a:t>
            </a:r>
            <a:r>
              <a:rPr lang="ko-KR" altLang="en-US" dirty="0"/>
              <a:t>단지검색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1FE41ED0-6937-466E-826B-E9326F3309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47054" y="3220174"/>
            <a:ext cx="3569631" cy="498098"/>
          </a:xfrm>
        </p:spPr>
        <p:txBody>
          <a:bodyPr/>
          <a:lstStyle/>
          <a:p>
            <a:r>
              <a:rPr lang="ko-KR" altLang="en-US" dirty="0"/>
              <a:t>다음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043014A8-5E87-4F8F-8D38-465F3298503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47054" y="5179969"/>
            <a:ext cx="3569631" cy="375285"/>
          </a:xfrm>
        </p:spPr>
        <p:txBody>
          <a:bodyPr/>
          <a:lstStyle/>
          <a:p>
            <a:r>
              <a:rPr lang="ko-KR" altLang="en-US" dirty="0" err="1"/>
              <a:t>개인블로그</a:t>
            </a:r>
            <a:r>
              <a:rPr lang="en-US" altLang="ko-KR" dirty="0"/>
              <a:t>, </a:t>
            </a:r>
            <a:r>
              <a:rPr lang="ko-KR" altLang="en-US" dirty="0" err="1"/>
              <a:t>카이로스</a:t>
            </a:r>
            <a:r>
              <a:rPr lang="ko-KR" altLang="en-US" dirty="0"/>
              <a:t> 보는 부동산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4AA71700-5C62-4C5D-8575-7B7DCDAFD8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47054" y="4568707"/>
            <a:ext cx="3728263" cy="611262"/>
          </a:xfrm>
        </p:spPr>
        <p:txBody>
          <a:bodyPr/>
          <a:lstStyle/>
          <a:p>
            <a:r>
              <a:rPr lang="ko-KR" altLang="en-US"/>
              <a:t>블로그 제작 및 블로그 마케팅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97DFFFCB-ACDD-44AB-8CB3-19D3DE41EC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 dirty="0"/>
              <a:t>NAVER, </a:t>
            </a:r>
            <a:r>
              <a:rPr lang="en-US" altLang="ko-KR" dirty="0" err="1"/>
              <a:t>Daum</a:t>
            </a:r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94011DAD-3D26-4990-A12F-8E3A059D73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ko-KR" altLang="en-US" dirty="0"/>
              <a:t>검색 광고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="" xmlns:a16="http://schemas.microsoft.com/office/drawing/2014/main" id="{A09C7F1E-1982-4C86-8F0A-C7CB16D8729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ko-KR" altLang="en-US" dirty="0"/>
              <a:t>모바일 </a:t>
            </a:r>
            <a:r>
              <a:rPr lang="ko-KR" altLang="en-US" dirty="0" err="1"/>
              <a:t>어플광고</a:t>
            </a:r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442718DB-F790-45DD-A791-0A749F79AE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93529" y="3480654"/>
            <a:ext cx="3569631" cy="375285"/>
          </a:xfrm>
        </p:spPr>
        <p:txBody>
          <a:bodyPr/>
          <a:lstStyle/>
          <a:p>
            <a:r>
              <a:rPr lang="ko-KR" altLang="en-US" dirty="0"/>
              <a:t>다방</a:t>
            </a:r>
            <a:r>
              <a:rPr lang="en-US" altLang="ko-KR" dirty="0"/>
              <a:t>, </a:t>
            </a:r>
            <a:r>
              <a:rPr lang="ko-KR" altLang="en-US" dirty="0"/>
              <a:t>아파트 실거래가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="" xmlns:a16="http://schemas.microsoft.com/office/drawing/2014/main" id="{0E94CAF1-D05F-4048-B419-4570138473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altLang="ko-KR" dirty="0"/>
              <a:t>O2</a:t>
            </a:r>
            <a:r>
              <a:rPr lang="ko-KR" altLang="en-US" dirty="0"/>
              <a:t>샵 종합마케팅</a:t>
            </a:r>
          </a:p>
        </p:txBody>
      </p:sp>
      <p:sp>
        <p:nvSpPr>
          <p:cNvPr id="18" name="텍스트 개체 틀 13">
            <a:extLst>
              <a:ext uri="{FF2B5EF4-FFF2-40B4-BE49-F238E27FC236}">
                <a16:creationId xmlns="" xmlns:a16="http://schemas.microsoft.com/office/drawing/2014/main" id="{D5F15A8B-36C3-427D-B7F5-06C1D4FA4D7A}"/>
              </a:ext>
            </a:extLst>
          </p:cNvPr>
          <p:cNvSpPr txBox="1">
            <a:spLocks/>
          </p:cNvSpPr>
          <p:nvPr/>
        </p:nvSpPr>
        <p:spPr>
          <a:xfrm>
            <a:off x="7093530" y="5292953"/>
            <a:ext cx="3569631" cy="49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133" kern="1200" baseline="0">
                <a:solidFill>
                  <a:schemeClr val="tx2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주식 담보</a:t>
            </a:r>
          </a:p>
        </p:txBody>
      </p:sp>
      <p:sp>
        <p:nvSpPr>
          <p:cNvPr id="20" name="텍스트 개체 틀 12">
            <a:extLst>
              <a:ext uri="{FF2B5EF4-FFF2-40B4-BE49-F238E27FC236}">
                <a16:creationId xmlns="" xmlns:a16="http://schemas.microsoft.com/office/drawing/2014/main" id="{B9B50602-CB4D-4575-9F65-ADECAFDDEF05}"/>
              </a:ext>
            </a:extLst>
          </p:cNvPr>
          <p:cNvSpPr txBox="1">
            <a:spLocks/>
          </p:cNvSpPr>
          <p:nvPr/>
        </p:nvSpPr>
        <p:spPr>
          <a:xfrm>
            <a:off x="7093529" y="5891356"/>
            <a:ext cx="3569631" cy="375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Tx/>
              <a:buNone/>
              <a:defRPr sz="1333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0825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393816F-5EA9-4449-8398-20463213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NAVER</a:t>
            </a:r>
            <a:endParaRPr lang="ko-KR" altLang="en-US" dirty="0"/>
          </a:p>
        </p:txBody>
      </p:sp>
      <p:graphicFrame>
        <p:nvGraphicFramePr>
          <p:cNvPr id="3" name="다이어그램 2">
            <a:extLst>
              <a:ext uri="{FF2B5EF4-FFF2-40B4-BE49-F238E27FC236}">
                <a16:creationId xmlns="" xmlns:a16="http://schemas.microsoft.com/office/drawing/2014/main" id="{65EF6FE4-A75B-48FB-90CB-0D5AD5158A0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31117140"/>
              </p:ext>
            </p:extLst>
          </p:nvPr>
        </p:nvGraphicFramePr>
        <p:xfrm>
          <a:off x="2043483" y="108575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76848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tile tx="0" ty="0" sx="64000" sy="56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2BFA4011-A962-4D11-993E-87EA29BFECA7}"/>
              </a:ext>
            </a:extLst>
          </p:cNvPr>
          <p:cNvSpPr/>
          <p:nvPr/>
        </p:nvSpPr>
        <p:spPr>
          <a:xfrm>
            <a:off x="826893" y="0"/>
            <a:ext cx="4277718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62553B4-3FF4-4750-A67E-92888ADBA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1.</a:t>
            </a:r>
          </a:p>
        </p:txBody>
      </p:sp>
      <p:pic>
        <p:nvPicPr>
          <p:cNvPr id="16" name="그림 15" descr="개체, 보는, 하늘, 시계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19B07DC0-F309-43A7-B5B3-F4E094D33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34" y="3607137"/>
            <a:ext cx="3791286" cy="1319703"/>
          </a:xfrm>
          <a:prstGeom prst="rect">
            <a:avLst/>
          </a:prstGeom>
        </p:spPr>
      </p:pic>
      <p:sp>
        <p:nvSpPr>
          <p:cNvPr id="17" name="모서리가 둥근 직사각형 27">
            <a:extLst>
              <a:ext uri="{FF2B5EF4-FFF2-40B4-BE49-F238E27FC236}">
                <a16:creationId xmlns="" xmlns:a16="http://schemas.microsoft.com/office/drawing/2014/main" id="{824C41E7-8789-4F3C-AB34-B5444A7A6B13}"/>
              </a:ext>
            </a:extLst>
          </p:cNvPr>
          <p:cNvSpPr/>
          <p:nvPr/>
        </p:nvSpPr>
        <p:spPr>
          <a:xfrm>
            <a:off x="6748699" y="2746574"/>
            <a:ext cx="3227814" cy="1520415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388393EE-CF99-4399-B0B9-A6086BAFB183}"/>
              </a:ext>
            </a:extLst>
          </p:cNvPr>
          <p:cNvSpPr/>
          <p:nvPr/>
        </p:nvSpPr>
        <p:spPr>
          <a:xfrm>
            <a:off x="5107239" y="5561801"/>
            <a:ext cx="431999" cy="43206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33720F8E-C1E5-42C3-A9C4-0DEAB9575F10}"/>
              </a:ext>
            </a:extLst>
          </p:cNvPr>
          <p:cNvSpPr/>
          <p:nvPr/>
        </p:nvSpPr>
        <p:spPr>
          <a:xfrm>
            <a:off x="5531353" y="5993866"/>
            <a:ext cx="431999" cy="43206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CC30015D-980D-4F0C-A1D1-018F57D1CEC4}"/>
              </a:ext>
            </a:extLst>
          </p:cNvPr>
          <p:cNvSpPr/>
          <p:nvPr/>
        </p:nvSpPr>
        <p:spPr>
          <a:xfrm>
            <a:off x="5963352" y="6425931"/>
            <a:ext cx="431999" cy="43206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0C4EA67B-22F4-4698-9421-E3AAD15B523A}"/>
              </a:ext>
            </a:extLst>
          </p:cNvPr>
          <p:cNvSpPr/>
          <p:nvPr/>
        </p:nvSpPr>
        <p:spPr>
          <a:xfrm>
            <a:off x="5107239" y="6425933"/>
            <a:ext cx="431999" cy="43206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3559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8D230004-BAB2-487B-8A6A-16DC05B8618C}"/>
              </a:ext>
            </a:extLst>
          </p:cNvPr>
          <p:cNvSpPr/>
          <p:nvPr/>
        </p:nvSpPr>
        <p:spPr>
          <a:xfrm>
            <a:off x="677725" y="1789843"/>
            <a:ext cx="3903222" cy="421169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595B101-55C0-48D1-B234-1F430C64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66887"/>
            <a:ext cx="11557348" cy="853492"/>
          </a:xfrm>
        </p:spPr>
        <p:txBody>
          <a:bodyPr/>
          <a:lstStyle/>
          <a:p>
            <a:r>
              <a:rPr lang="ko-KR" altLang="en-US" dirty="0" err="1">
                <a:solidFill>
                  <a:schemeClr val="tx1"/>
                </a:solidFill>
              </a:rPr>
              <a:t>매경</a:t>
            </a:r>
            <a:r>
              <a:rPr lang="ko-KR" altLang="en-US" dirty="0">
                <a:solidFill>
                  <a:schemeClr val="tx1"/>
                </a:solidFill>
              </a:rPr>
              <a:t> 부동산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5F3D0C6-E11E-469B-B414-A99B7DE5BCC7}"/>
              </a:ext>
            </a:extLst>
          </p:cNvPr>
          <p:cNvSpPr txBox="1"/>
          <p:nvPr/>
        </p:nvSpPr>
        <p:spPr>
          <a:xfrm>
            <a:off x="4565831" y="1796333"/>
            <a:ext cx="67343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b="1" dirty="0"/>
              <a:t>선호도 </a:t>
            </a:r>
            <a:r>
              <a:rPr lang="en-US" altLang="ko-KR" b="1" dirty="0"/>
              <a:t>1</a:t>
            </a:r>
            <a:r>
              <a:rPr lang="ko-KR" altLang="en-US" b="1" dirty="0"/>
              <a:t>위</a:t>
            </a:r>
            <a:endParaRPr lang="en-US" altLang="ko-KR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b="1" dirty="0"/>
              <a:t>가입혜택</a:t>
            </a:r>
            <a:r>
              <a:rPr lang="ko-KR" altLang="en-US" dirty="0"/>
              <a:t> </a:t>
            </a:r>
            <a:r>
              <a:rPr lang="en-US" altLang="ko-KR" dirty="0"/>
              <a:t> </a:t>
            </a:r>
          </a:p>
          <a:p>
            <a:pPr marL="1143000" lvl="1" indent="-457200">
              <a:buFontTx/>
              <a:buChar char="-"/>
            </a:pPr>
            <a:r>
              <a:rPr lang="ko-KR" altLang="en-US" dirty="0"/>
              <a:t>홈페이지 무상제공</a:t>
            </a:r>
            <a:endParaRPr lang="en-US" altLang="ko-KR" dirty="0"/>
          </a:p>
          <a:p>
            <a:pPr marL="1143000" lvl="1" indent="-457200">
              <a:buFontTx/>
              <a:buChar char="-"/>
            </a:pPr>
            <a:r>
              <a:rPr lang="ko-KR" altLang="en-US" dirty="0"/>
              <a:t>콜백서비스</a:t>
            </a:r>
            <a:endParaRPr lang="en-US" altLang="ko-KR" dirty="0"/>
          </a:p>
          <a:p>
            <a:pPr marL="1143000" lvl="1" indent="-457200">
              <a:buFontTx/>
              <a:buChar char="-"/>
            </a:pPr>
            <a:r>
              <a:rPr lang="ko-KR" altLang="en-US" dirty="0" err="1"/>
              <a:t>어플제공</a:t>
            </a:r>
            <a:endParaRPr lang="en-US" altLang="ko-KR" dirty="0"/>
          </a:p>
        </p:txBody>
      </p:sp>
      <p:pic>
        <p:nvPicPr>
          <p:cNvPr id="12" name="그림 11">
            <a:extLst>
              <a:ext uri="{FF2B5EF4-FFF2-40B4-BE49-F238E27FC236}">
                <a16:creationId xmlns="" xmlns:a16="http://schemas.microsoft.com/office/drawing/2014/main" id="{DC6470C6-8BE3-4978-956B-7F4208D09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16" y="3343240"/>
            <a:ext cx="3362325" cy="1104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239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595B101-55C0-48D1-B234-1F430C64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매경</a:t>
            </a:r>
            <a:r>
              <a:rPr lang="ko-KR" altLang="en-US" dirty="0"/>
              <a:t> 부동산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5F3D0C6-E11E-469B-B414-A99B7DE5BCC7}"/>
              </a:ext>
            </a:extLst>
          </p:cNvPr>
          <p:cNvSpPr txBox="1"/>
          <p:nvPr/>
        </p:nvSpPr>
        <p:spPr>
          <a:xfrm>
            <a:off x="4565831" y="1589788"/>
            <a:ext cx="6734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000" b="1" dirty="0"/>
              <a:t>상품구성</a:t>
            </a:r>
            <a:endParaRPr lang="en-US" altLang="ko-KR" sz="20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46FF6AC-44E7-45AC-8B40-C9C05BB30BE7}"/>
              </a:ext>
            </a:extLst>
          </p:cNvPr>
          <p:cNvSpPr txBox="1"/>
          <p:nvPr/>
        </p:nvSpPr>
        <p:spPr>
          <a:xfrm>
            <a:off x="4565831" y="1990698"/>
            <a:ext cx="73203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1800" b="1" dirty="0"/>
              <a:t>포커스 </a:t>
            </a:r>
            <a:endParaRPr lang="en-US" altLang="ko-KR" sz="1800" b="1" dirty="0"/>
          </a:p>
          <a:p>
            <a:pPr marL="2514600" lvl="3" indent="-457200">
              <a:buFontTx/>
              <a:buChar char="-"/>
            </a:pPr>
            <a:r>
              <a:rPr lang="ko-KR" altLang="en-US" sz="1800" dirty="0"/>
              <a:t>기본상품 매물등록 및 서비스이용시 </a:t>
            </a:r>
            <a:endParaRPr lang="en-US" altLang="ko-KR" sz="1800" dirty="0"/>
          </a:p>
          <a:p>
            <a:pPr lvl="3"/>
            <a:r>
              <a:rPr lang="en-US" altLang="ko-KR" sz="1800" dirty="0"/>
              <a:t>	</a:t>
            </a:r>
            <a:r>
              <a:rPr lang="ko-KR" altLang="en-US" sz="1800" dirty="0"/>
              <a:t>필수로 가입해야 하는 상품</a:t>
            </a:r>
            <a:endParaRPr lang="en-US" altLang="ko-KR" sz="1800" dirty="0"/>
          </a:p>
          <a:p>
            <a:pPr marL="2400300" lvl="3" indent="-342900">
              <a:buFontTx/>
              <a:buChar char="-"/>
            </a:pPr>
            <a:r>
              <a:rPr lang="ko-KR" altLang="en-US" sz="1800" dirty="0"/>
              <a:t>  </a:t>
            </a:r>
            <a:r>
              <a:rPr lang="ko-KR" altLang="en-US" sz="1800" dirty="0" err="1"/>
              <a:t>매경</a:t>
            </a:r>
            <a:r>
              <a:rPr lang="ko-KR" altLang="en-US" sz="1800" dirty="0"/>
              <a:t> 홈페이지에서 네이버 다음 자동전송</a:t>
            </a:r>
            <a:endParaRPr lang="en-US" altLang="ko-KR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1800" b="1" dirty="0"/>
              <a:t>프리미엄 </a:t>
            </a:r>
            <a:r>
              <a:rPr lang="ko-KR" altLang="en-US" sz="1800" dirty="0"/>
              <a:t> </a:t>
            </a:r>
            <a:endParaRPr lang="en-US" altLang="ko-KR" sz="1800" dirty="0"/>
          </a:p>
          <a:p>
            <a:pPr marL="2514600" lvl="3" indent="-457200">
              <a:buFontTx/>
              <a:buChar char="-"/>
            </a:pPr>
            <a:r>
              <a:rPr lang="ko-KR" altLang="en-US" sz="1800" dirty="0"/>
              <a:t>지역</a:t>
            </a:r>
            <a:r>
              <a:rPr lang="en-US" altLang="ko-KR" sz="1800" dirty="0"/>
              <a:t>/</a:t>
            </a:r>
            <a:r>
              <a:rPr lang="ko-KR" altLang="en-US" sz="1800" dirty="0"/>
              <a:t>단지 개별독점상품</a:t>
            </a:r>
            <a:endParaRPr lang="en-US" altLang="ko-KR" sz="1800" dirty="0"/>
          </a:p>
          <a:p>
            <a:pPr marL="2400300" lvl="3" indent="-342900">
              <a:buFontTx/>
              <a:buChar char="-"/>
            </a:pPr>
            <a:r>
              <a:rPr lang="ko-KR" altLang="en-US" sz="1800" dirty="0"/>
              <a:t> 포커스 추가상품으로 상위를 독점하는 상품</a:t>
            </a:r>
            <a:endParaRPr lang="en-US" altLang="ko-KR" sz="1800" dirty="0"/>
          </a:p>
          <a:p>
            <a:pPr marL="2400300" lvl="3" indent="-342900">
              <a:buFontTx/>
              <a:buChar char="-"/>
            </a:pPr>
            <a:r>
              <a:rPr lang="ko-KR" altLang="en-US" sz="1800" dirty="0"/>
              <a:t> 필요시기 필요물건만 합리적으로 광고하고 싶은 분에게 적합</a:t>
            </a:r>
            <a:r>
              <a:rPr lang="en-US" altLang="ko-KR" sz="1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1800" b="1" dirty="0"/>
              <a:t>리얼타임  </a:t>
            </a:r>
            <a:endParaRPr lang="en-US" altLang="ko-KR" sz="1800" b="1" dirty="0"/>
          </a:p>
          <a:p>
            <a:pPr marL="2514600" lvl="3" indent="-457200">
              <a:buFontTx/>
              <a:buChar char="-"/>
            </a:pPr>
            <a:r>
              <a:rPr lang="ko-KR" altLang="en-US" sz="1800" dirty="0"/>
              <a:t>지역</a:t>
            </a:r>
            <a:r>
              <a:rPr lang="en-US" altLang="ko-KR" sz="1800" dirty="0"/>
              <a:t>/</a:t>
            </a:r>
            <a:r>
              <a:rPr lang="ko-KR" altLang="en-US" sz="1800" dirty="0"/>
              <a:t>종목</a:t>
            </a:r>
            <a:r>
              <a:rPr lang="en-US" altLang="ko-KR" sz="1800" dirty="0"/>
              <a:t>/</a:t>
            </a:r>
            <a:r>
              <a:rPr lang="ko-KR" altLang="en-US" sz="1800" dirty="0"/>
              <a:t>개별가격</a:t>
            </a:r>
            <a:endParaRPr lang="en-US" altLang="ko-KR" sz="1800" dirty="0"/>
          </a:p>
          <a:p>
            <a:pPr marL="2514600" lvl="3" indent="-457200">
              <a:buFontTx/>
              <a:buChar char="-"/>
            </a:pPr>
            <a:r>
              <a:rPr lang="ko-KR" altLang="en-US" sz="1800" dirty="0"/>
              <a:t>네이버 통합검색의 뉴스관련상품</a:t>
            </a:r>
            <a:endParaRPr lang="en-US" altLang="ko-KR" sz="1800" dirty="0"/>
          </a:p>
          <a:p>
            <a:pPr marL="2514600" lvl="3" indent="-457200">
              <a:buFontTx/>
              <a:buChar char="-"/>
            </a:pPr>
            <a:r>
              <a:rPr lang="ko-KR" altLang="en-US" sz="1800" dirty="0"/>
              <a:t>부동산 검색어를 통해 기사에 노출되는 상품</a:t>
            </a:r>
            <a:endParaRPr lang="en-US" altLang="ko-KR" sz="1800" dirty="0"/>
          </a:p>
          <a:p>
            <a:pPr marL="2400300" lvl="3" indent="-342900">
              <a:buFontTx/>
              <a:buChar char="-"/>
            </a:pPr>
            <a:r>
              <a:rPr lang="ko-KR" altLang="en-US" sz="1800" dirty="0"/>
              <a:t>  뉴스기사 방식으로 공신력과 신뢰성을 함께 얻는 장점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7C2BC4E3-8EC0-492F-A0DD-DD6BCDF3CAF4}"/>
              </a:ext>
            </a:extLst>
          </p:cNvPr>
          <p:cNvSpPr/>
          <p:nvPr/>
        </p:nvSpPr>
        <p:spPr>
          <a:xfrm>
            <a:off x="651221" y="1763339"/>
            <a:ext cx="3903222" cy="421169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29499610-E8D7-4189-B170-BEA34D0671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12" y="3316736"/>
            <a:ext cx="3362325" cy="1104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018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EDD81026-17DD-45E8-956E-0D90CC5DB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A434A583-B971-40BD-8F56-FAFD33D4EF6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7E23CE7E-B3CD-490E-8B8D-AA4B092F343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제목 7">
            <a:extLst>
              <a:ext uri="{FF2B5EF4-FFF2-40B4-BE49-F238E27FC236}">
                <a16:creationId xmlns="" xmlns:a16="http://schemas.microsoft.com/office/drawing/2014/main" id="{53D90E8F-45C1-41B7-979B-0EF8DFDD8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ko-KR" altLang="en-US" dirty="0"/>
              <a:t>가격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220F651C-C88D-4FD4-AC8B-15622C903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포커스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3020BF89-906D-44D3-9E48-AC7CCCEE2C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ko-KR" altLang="en-US" dirty="0"/>
              <a:t>프리미엄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="" xmlns:a16="http://schemas.microsoft.com/office/drawing/2014/main" id="{6B6EE6AC-364A-4865-B5D7-C4D67F9E43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ko-KR" altLang="en-US" dirty="0"/>
              <a:t>리얼타임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="" xmlns:a16="http://schemas.microsoft.com/office/drawing/2014/main" id="{5DFB0115-7046-4B2E-BD32-A186AD53A18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o-KR" altLang="en-US" dirty="0"/>
              <a:t>                         상품                   총 전송가능건수</a:t>
            </a:r>
          </a:p>
          <a:p>
            <a:r>
              <a:rPr lang="ko-KR" altLang="en-US" dirty="0"/>
              <a:t>            </a:t>
            </a:r>
            <a:r>
              <a:rPr lang="en-US" altLang="ko-KR" dirty="0"/>
              <a:t>60  -  231000</a:t>
            </a:r>
            <a:r>
              <a:rPr lang="ko-KR" altLang="en-US" dirty="0"/>
              <a:t>원  </a:t>
            </a:r>
            <a:r>
              <a:rPr lang="en-US" altLang="ko-KR" dirty="0"/>
              <a:t>  /              120</a:t>
            </a:r>
          </a:p>
          <a:p>
            <a:r>
              <a:rPr lang="en-US" altLang="ko-KR" dirty="0"/>
              <a:t>           120 - 352000</a:t>
            </a:r>
            <a:r>
              <a:rPr lang="ko-KR" altLang="en-US" dirty="0"/>
              <a:t>원</a:t>
            </a:r>
            <a:r>
              <a:rPr lang="en-US" altLang="ko-KR" dirty="0"/>
              <a:t>     /              240</a:t>
            </a:r>
          </a:p>
          <a:p>
            <a:r>
              <a:rPr lang="en-US" altLang="ko-KR" dirty="0"/>
              <a:t>           180 - 473000</a:t>
            </a:r>
            <a:r>
              <a:rPr lang="ko-KR" altLang="en-US" dirty="0"/>
              <a:t>원</a:t>
            </a:r>
            <a:r>
              <a:rPr lang="en-US" altLang="ko-KR" dirty="0"/>
              <a:t>     /              360</a:t>
            </a:r>
          </a:p>
          <a:p>
            <a:r>
              <a:rPr lang="en-US" altLang="ko-KR" dirty="0"/>
              <a:t>           240 - 605000</a:t>
            </a:r>
            <a:r>
              <a:rPr lang="ko-KR" altLang="en-US" dirty="0"/>
              <a:t>원     </a:t>
            </a:r>
            <a:r>
              <a:rPr lang="en-US" altLang="ko-KR" dirty="0"/>
              <a:t>/              480</a:t>
            </a:r>
          </a:p>
          <a:p>
            <a:r>
              <a:rPr lang="en-US" altLang="ko-KR" dirty="0"/>
              <a:t>           300 - 726000</a:t>
            </a:r>
            <a:r>
              <a:rPr lang="ko-KR" altLang="en-US" dirty="0"/>
              <a:t>원</a:t>
            </a:r>
            <a:r>
              <a:rPr lang="en-US" altLang="ko-KR" dirty="0"/>
              <a:t>     /           </a:t>
            </a:r>
            <a:r>
              <a:rPr lang="ko-KR" altLang="en-US" dirty="0"/>
              <a:t>무제한  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3FCD3229-AF46-4B4B-96D9-DB05F2D1945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ko-KR" altLang="en-US" dirty="0"/>
              <a:t>단지별 상이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="" xmlns:a16="http://schemas.microsoft.com/office/drawing/2014/main" id="{2E82931B-A871-494B-8E2C-C760B6C6D9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50932" y="4010644"/>
            <a:ext cx="3624233" cy="1848135"/>
          </a:xfrm>
        </p:spPr>
        <p:txBody>
          <a:bodyPr/>
          <a:lstStyle/>
          <a:p>
            <a:r>
              <a:rPr lang="en-US" altLang="ko-KR" dirty="0"/>
              <a:t>Mj1 – 220000</a:t>
            </a:r>
            <a:r>
              <a:rPr lang="ko-KR" altLang="en-US" dirty="0"/>
              <a:t>원 </a:t>
            </a:r>
            <a:r>
              <a:rPr lang="en-US" altLang="ko-KR" dirty="0"/>
              <a:t>(</a:t>
            </a:r>
            <a:r>
              <a:rPr lang="ko-KR" altLang="en-US" dirty="0" err="1"/>
              <a:t>기사갯수</a:t>
            </a:r>
            <a:r>
              <a:rPr lang="ko-KR" altLang="en-US" dirty="0"/>
              <a:t> </a:t>
            </a:r>
            <a:r>
              <a:rPr lang="en-US" altLang="ko-KR" dirty="0"/>
              <a:t>1)</a:t>
            </a:r>
          </a:p>
          <a:p>
            <a:r>
              <a:rPr lang="en-US" altLang="ko-KR" dirty="0"/>
              <a:t>Mj2</a:t>
            </a:r>
            <a:r>
              <a:rPr lang="ko-KR" altLang="en-US" dirty="0"/>
              <a:t> </a:t>
            </a:r>
            <a:r>
              <a:rPr lang="en-US" altLang="ko-KR" dirty="0"/>
              <a:t>–</a:t>
            </a:r>
            <a:r>
              <a:rPr lang="ko-KR" altLang="en-US" dirty="0"/>
              <a:t> </a:t>
            </a:r>
            <a:r>
              <a:rPr lang="en-US" altLang="ko-KR" dirty="0"/>
              <a:t>330000</a:t>
            </a:r>
            <a:r>
              <a:rPr lang="ko-KR" altLang="en-US" dirty="0"/>
              <a:t>원 </a:t>
            </a:r>
            <a:r>
              <a:rPr lang="en-US" altLang="ko-KR" dirty="0"/>
              <a:t>(</a:t>
            </a:r>
            <a:r>
              <a:rPr lang="ko-KR" altLang="en-US" dirty="0" err="1"/>
              <a:t>기사갯수</a:t>
            </a:r>
            <a:r>
              <a:rPr lang="ko-KR" altLang="en-US" dirty="0"/>
              <a:t> </a:t>
            </a:r>
            <a:r>
              <a:rPr lang="en-US" altLang="ko-KR" dirty="0"/>
              <a:t>3 </a:t>
            </a:r>
            <a:r>
              <a:rPr lang="ko-KR" altLang="en-US" dirty="0"/>
              <a:t>비거래포함 </a:t>
            </a:r>
            <a:r>
              <a:rPr lang="en-US" altLang="ko-KR" dirty="0"/>
              <a:t>1)</a:t>
            </a:r>
          </a:p>
          <a:p>
            <a:r>
              <a:rPr lang="en-US" altLang="ko-KR" dirty="0"/>
              <a:t>Mj3 – 4950000</a:t>
            </a:r>
            <a:r>
              <a:rPr lang="ko-KR" altLang="en-US" dirty="0"/>
              <a:t>원 </a:t>
            </a:r>
            <a:r>
              <a:rPr lang="en-US" altLang="ko-KR" dirty="0"/>
              <a:t>(</a:t>
            </a:r>
            <a:r>
              <a:rPr lang="ko-KR" altLang="en-US" dirty="0" err="1"/>
              <a:t>기사갯수</a:t>
            </a:r>
            <a:r>
              <a:rPr lang="ko-KR" altLang="en-US" dirty="0"/>
              <a:t> </a:t>
            </a:r>
            <a:r>
              <a:rPr lang="en-US" altLang="ko-KR" dirty="0"/>
              <a:t>5 </a:t>
            </a:r>
            <a:r>
              <a:rPr lang="ko-KR" altLang="en-US" dirty="0"/>
              <a:t>비거래포함 </a:t>
            </a:r>
            <a:r>
              <a:rPr lang="en-US" altLang="ko-KR" dirty="0"/>
              <a:t>5)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4620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tile tx="0" ty="0" sx="70000" sy="7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683C5905-A2CD-4B4A-90E5-CFE32850A9CF}"/>
              </a:ext>
            </a:extLst>
          </p:cNvPr>
          <p:cNvSpPr/>
          <p:nvPr/>
        </p:nvSpPr>
        <p:spPr>
          <a:xfrm>
            <a:off x="7045795" y="0"/>
            <a:ext cx="4267201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5A1219CE-9D2A-4D68-9362-B464BBE0C3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1.</a:t>
            </a:r>
            <a:endParaRPr lang="ko-KR" altLang="en-US" dirty="0"/>
          </a:p>
        </p:txBody>
      </p:sp>
      <p:sp>
        <p:nvSpPr>
          <p:cNvPr id="11" name="모서리가 둥근 직사각형 27">
            <a:extLst>
              <a:ext uri="{FF2B5EF4-FFF2-40B4-BE49-F238E27FC236}">
                <a16:creationId xmlns="" xmlns:a16="http://schemas.microsoft.com/office/drawing/2014/main" id="{624354D4-36AF-44E0-8EB6-08035E05FD6F}"/>
              </a:ext>
            </a:extLst>
          </p:cNvPr>
          <p:cNvSpPr/>
          <p:nvPr/>
        </p:nvSpPr>
        <p:spPr>
          <a:xfrm>
            <a:off x="2259548" y="3370016"/>
            <a:ext cx="3706247" cy="1399919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13" name="그림 12" descr="개체, 보는, 하늘, 시계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E5D29163-1FD1-4CBA-82E7-DEE85FB3F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751" y="3540589"/>
            <a:ext cx="3791285" cy="131970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60B33D53-D4DD-4B9F-AC31-93AC2416781B}"/>
              </a:ext>
            </a:extLst>
          </p:cNvPr>
          <p:cNvSpPr/>
          <p:nvPr/>
        </p:nvSpPr>
        <p:spPr>
          <a:xfrm>
            <a:off x="6613795" y="5561800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4358B691-C7E1-40BD-AED9-A1673E176142}"/>
              </a:ext>
            </a:extLst>
          </p:cNvPr>
          <p:cNvSpPr/>
          <p:nvPr/>
        </p:nvSpPr>
        <p:spPr>
          <a:xfrm>
            <a:off x="6181795" y="5993865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34E47F0B-EA9E-4030-8033-C9688C325E5C}"/>
              </a:ext>
            </a:extLst>
          </p:cNvPr>
          <p:cNvSpPr/>
          <p:nvPr/>
        </p:nvSpPr>
        <p:spPr>
          <a:xfrm>
            <a:off x="6613795" y="6425930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3B73B49A-7CAA-4EE7-B419-C77D573EFC84}"/>
              </a:ext>
            </a:extLst>
          </p:cNvPr>
          <p:cNvSpPr/>
          <p:nvPr/>
        </p:nvSpPr>
        <p:spPr>
          <a:xfrm>
            <a:off x="5749795" y="6425932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84031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="" xmlns:a16="http://schemas.microsoft.com/office/drawing/2014/main" id="{A267D057-A49A-4356-9C6C-1DB3D7456D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D1F028FB-05A4-46A3-8895-E2421765CF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8" name="그림 개체 틀 17" descr="클립아트이(가) 표시된 사진&#10;&#10;높은 신뢰도로 생성된 설명">
            <a:extLst>
              <a:ext uri="{FF2B5EF4-FFF2-40B4-BE49-F238E27FC236}">
                <a16:creationId xmlns="" xmlns:a16="http://schemas.microsoft.com/office/drawing/2014/main" id="{CCB8E80A-6CFB-4CA9-A39D-F6CAD06DAD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" r="34"/>
          <a:stretch>
            <a:fillRect/>
          </a:stretch>
        </p:blipFill>
        <p:spPr/>
      </p:pic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7305278E-13CA-497C-83A1-77E1D09A6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부동산 </a:t>
            </a:r>
            <a:r>
              <a:rPr lang="en-US" altLang="ko-KR" dirty="0"/>
              <a:t>114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436F62AD-66A6-428B-8C08-3BD77DB55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- </a:t>
            </a:r>
            <a:r>
              <a:rPr lang="ko-KR" altLang="en-US" dirty="0"/>
              <a:t>매월 </a:t>
            </a:r>
            <a:r>
              <a:rPr lang="en-US" altLang="ko-KR" dirty="0"/>
              <a:t>10</a:t>
            </a:r>
            <a:r>
              <a:rPr lang="ko-KR" altLang="en-US" dirty="0"/>
              <a:t>만이상의 방문자수 보유</a:t>
            </a:r>
            <a:endParaRPr lang="en-US" altLang="ko-KR" dirty="0"/>
          </a:p>
          <a:p>
            <a:r>
              <a:rPr lang="en-US" altLang="ko-KR" dirty="0"/>
              <a:t> - </a:t>
            </a:r>
            <a:r>
              <a:rPr lang="ko-KR" altLang="en-US" dirty="0"/>
              <a:t>가입혜택 </a:t>
            </a:r>
            <a:r>
              <a:rPr lang="en-US" altLang="ko-KR" dirty="0"/>
              <a:t>:	</a:t>
            </a:r>
            <a:r>
              <a:rPr lang="ko-KR" altLang="en-US" dirty="0"/>
              <a:t>홈페이지 무상제공</a:t>
            </a:r>
            <a:endParaRPr lang="en-US" altLang="ko-KR" dirty="0"/>
          </a:p>
          <a:p>
            <a:r>
              <a:rPr lang="en-US" altLang="ko-KR" dirty="0"/>
              <a:t>		</a:t>
            </a:r>
            <a:r>
              <a:rPr lang="ko-KR" altLang="en-US" dirty="0"/>
              <a:t>콜백서비스</a:t>
            </a:r>
            <a:endParaRPr lang="en-US" altLang="ko-KR" dirty="0"/>
          </a:p>
          <a:p>
            <a:r>
              <a:rPr lang="en-US" altLang="ko-KR" dirty="0"/>
              <a:t>		</a:t>
            </a:r>
            <a:r>
              <a:rPr lang="ko-KR" altLang="en-US" dirty="0" err="1"/>
              <a:t>웹팩스</a:t>
            </a:r>
            <a:endParaRPr lang="en-US" altLang="ko-KR" dirty="0"/>
          </a:p>
        </p:txBody>
      </p:sp>
      <p:sp>
        <p:nvSpPr>
          <p:cNvPr id="8" name="그림 개체 틀 7">
            <a:extLst>
              <a:ext uri="{FF2B5EF4-FFF2-40B4-BE49-F238E27FC236}">
                <a16:creationId xmlns="" xmlns:a16="http://schemas.microsoft.com/office/drawing/2014/main" id="{6F7991CD-D686-47C2-9E6D-FF4653CB0ED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2457" y="4665069"/>
            <a:ext cx="420000" cy="420065"/>
          </a:xfrm>
        </p:spPr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181FBD59-8807-4E1D-9DD3-42968A2FD1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6521" y="4882605"/>
            <a:ext cx="2665603" cy="1518419"/>
          </a:xfrm>
        </p:spPr>
        <p:txBody>
          <a:bodyPr>
            <a:normAutofit fontScale="92500"/>
          </a:bodyPr>
          <a:lstStyle/>
          <a:p>
            <a:r>
              <a:rPr lang="ko-KR" altLang="en-US" sz="1200" dirty="0"/>
              <a:t>알짜</a:t>
            </a:r>
            <a:r>
              <a:rPr lang="en-US" altLang="ko-KR" sz="1200" dirty="0"/>
              <a:t> 10</a:t>
            </a:r>
            <a:r>
              <a:rPr lang="ko-KR" altLang="en-US" sz="1200" dirty="0"/>
              <a:t>건 추천 </a:t>
            </a:r>
            <a:r>
              <a:rPr lang="en-US" altLang="ko-KR" sz="1200" dirty="0"/>
              <a:t>40</a:t>
            </a:r>
            <a:r>
              <a:rPr lang="ko-KR" altLang="en-US" sz="1200" dirty="0"/>
              <a:t>건 일반홍보 </a:t>
            </a:r>
            <a:r>
              <a:rPr lang="en-US" altLang="ko-KR" sz="1200" dirty="0"/>
              <a:t>100</a:t>
            </a:r>
            <a:r>
              <a:rPr lang="ko-KR" altLang="en-US" sz="1200" dirty="0"/>
              <a:t>건</a:t>
            </a:r>
            <a:endParaRPr lang="en-US" altLang="ko-KR" sz="1200" dirty="0"/>
          </a:p>
          <a:p>
            <a:r>
              <a:rPr lang="en-US" altLang="ko-KR" sz="1200" dirty="0"/>
              <a:t>114</a:t>
            </a:r>
            <a:r>
              <a:rPr lang="ko-KR" altLang="en-US" sz="1200" dirty="0"/>
              <a:t>로고</a:t>
            </a:r>
            <a:r>
              <a:rPr lang="en-US" altLang="ko-KR" sz="1200" dirty="0"/>
              <a:t>, </a:t>
            </a:r>
            <a:r>
              <a:rPr lang="ko-KR" altLang="en-US" sz="1200" dirty="0"/>
              <a:t>명함</a:t>
            </a:r>
            <a:r>
              <a:rPr lang="en-US" altLang="ko-KR" sz="1200" dirty="0"/>
              <a:t>, </a:t>
            </a:r>
            <a:r>
              <a:rPr lang="ko-KR" altLang="en-US" sz="1200" dirty="0"/>
              <a:t>계약서파일</a:t>
            </a:r>
            <a:r>
              <a:rPr lang="en-US" altLang="ko-KR" sz="1200" dirty="0"/>
              <a:t>, </a:t>
            </a:r>
            <a:r>
              <a:rPr lang="ko-KR" altLang="en-US" sz="1200" dirty="0"/>
              <a:t>현판</a:t>
            </a:r>
            <a:r>
              <a:rPr lang="en-US" altLang="ko-KR" sz="1200" dirty="0"/>
              <a:t>,  </a:t>
            </a:r>
            <a:r>
              <a:rPr lang="ko-KR" altLang="en-US" sz="1200" dirty="0"/>
              <a:t>매거진 등 제공</a:t>
            </a:r>
            <a:endParaRPr lang="en-US" altLang="ko-KR" sz="1200" dirty="0"/>
          </a:p>
          <a:p>
            <a:r>
              <a:rPr lang="en-US" altLang="ko-KR" sz="1200" dirty="0"/>
              <a:t>114</a:t>
            </a:r>
            <a:r>
              <a:rPr lang="ko-KR" altLang="en-US" sz="1200" dirty="0"/>
              <a:t>고유브랜드까지 활용이 가능한 </a:t>
            </a:r>
            <a:r>
              <a:rPr lang="en-US" altLang="ko-KR" sz="1200" dirty="0"/>
              <a:t>114</a:t>
            </a:r>
            <a:r>
              <a:rPr lang="ko-KR" altLang="en-US" sz="1200" dirty="0"/>
              <a:t>의 모든 서비스를 다 받을 수 있는 상품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7540F7A2-9F20-463E-87F5-913DA4C70C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66521" y="4493440"/>
            <a:ext cx="2665603" cy="498098"/>
          </a:xfrm>
        </p:spPr>
        <p:txBody>
          <a:bodyPr/>
          <a:lstStyle/>
          <a:p>
            <a:r>
              <a:rPr lang="en-US" altLang="ko-KR" dirty="0"/>
              <a:t>premium</a:t>
            </a:r>
            <a:endParaRPr lang="ko-KR" altLang="en-US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="" xmlns:a16="http://schemas.microsoft.com/office/drawing/2014/main" id="{91A48D53-6325-415C-9E2B-20E03F54A2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14125" y="4665069"/>
            <a:ext cx="420000" cy="420065"/>
          </a:xfrm>
        </p:spPr>
      </p:sp>
      <p:sp>
        <p:nvSpPr>
          <p:cNvPr id="12" name="텍스트 개체 틀 11">
            <a:extLst>
              <a:ext uri="{FF2B5EF4-FFF2-40B4-BE49-F238E27FC236}">
                <a16:creationId xmlns="" xmlns:a16="http://schemas.microsoft.com/office/drawing/2014/main" id="{D040D87E-E9E4-4BE5-9D4E-F1916D60FD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98189" y="4882605"/>
            <a:ext cx="2694022" cy="1518418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알짜 </a:t>
            </a:r>
            <a:r>
              <a:rPr lang="en-US" altLang="ko-KR" dirty="0"/>
              <a:t>4</a:t>
            </a:r>
            <a:r>
              <a:rPr lang="ko-KR" altLang="en-US" dirty="0"/>
              <a:t>건</a:t>
            </a:r>
            <a:r>
              <a:rPr lang="en-US" altLang="ko-KR" dirty="0"/>
              <a:t> </a:t>
            </a:r>
            <a:r>
              <a:rPr lang="ko-KR" altLang="en-US" dirty="0"/>
              <a:t>추천 </a:t>
            </a:r>
            <a:r>
              <a:rPr lang="en-US" altLang="ko-KR" dirty="0"/>
              <a:t>24</a:t>
            </a:r>
            <a:r>
              <a:rPr lang="ko-KR" altLang="en-US" dirty="0"/>
              <a:t>건 일반홍보 </a:t>
            </a:r>
            <a:r>
              <a:rPr lang="en-US" altLang="ko-KR" dirty="0"/>
              <a:t>64</a:t>
            </a:r>
            <a:r>
              <a:rPr lang="ko-KR" altLang="en-US" dirty="0"/>
              <a:t>건</a:t>
            </a:r>
            <a:endParaRPr lang="en-US" altLang="ko-KR" dirty="0"/>
          </a:p>
          <a:p>
            <a:r>
              <a:rPr lang="ko-KR" altLang="en-US" dirty="0"/>
              <a:t>계약서 파일</a:t>
            </a:r>
            <a:r>
              <a:rPr lang="en-US" altLang="ko-KR" dirty="0"/>
              <a:t>, </a:t>
            </a:r>
            <a:r>
              <a:rPr lang="ko-KR" altLang="en-US" dirty="0"/>
              <a:t>현판</a:t>
            </a:r>
            <a:r>
              <a:rPr lang="en-US" altLang="ko-KR" dirty="0"/>
              <a:t>,</a:t>
            </a:r>
            <a:r>
              <a:rPr lang="ko-KR" altLang="en-US" dirty="0"/>
              <a:t> 매거진 제공</a:t>
            </a:r>
            <a:endParaRPr lang="en-US" altLang="ko-KR" dirty="0"/>
          </a:p>
          <a:p>
            <a:r>
              <a:rPr lang="ko-KR" altLang="en-US" dirty="0"/>
              <a:t>적합한 가격으로 모바일 홍보도 가능한 상품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57CCCB26-E3DC-400D-930F-D76531C8D6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98189" y="4493440"/>
            <a:ext cx="2665603" cy="498098"/>
          </a:xfrm>
        </p:spPr>
        <p:txBody>
          <a:bodyPr/>
          <a:lstStyle/>
          <a:p>
            <a:r>
              <a:rPr lang="en-US" altLang="ko-KR" dirty="0"/>
              <a:t>royal</a:t>
            </a:r>
            <a:endParaRPr lang="ko-KR" altLang="en-US" dirty="0"/>
          </a:p>
        </p:txBody>
      </p:sp>
      <p:sp>
        <p:nvSpPr>
          <p:cNvPr id="14" name="그림 개체 틀 13">
            <a:extLst>
              <a:ext uri="{FF2B5EF4-FFF2-40B4-BE49-F238E27FC236}">
                <a16:creationId xmlns="" xmlns:a16="http://schemas.microsoft.com/office/drawing/2014/main" id="{7BD3E367-70A3-4E71-9D70-BE629D3F3B0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56275" y="4665069"/>
            <a:ext cx="420000" cy="420065"/>
          </a:xfrm>
        </p:spPr>
      </p:sp>
      <p:sp>
        <p:nvSpPr>
          <p:cNvPr id="15" name="텍스트 개체 틀 14">
            <a:extLst>
              <a:ext uri="{FF2B5EF4-FFF2-40B4-BE49-F238E27FC236}">
                <a16:creationId xmlns="" xmlns:a16="http://schemas.microsoft.com/office/drawing/2014/main" id="{05ECA684-FA30-4CA8-A6F5-1891313E4D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40339" y="4882605"/>
            <a:ext cx="2694022" cy="1518418"/>
          </a:xfrm>
        </p:spPr>
        <p:txBody>
          <a:bodyPr/>
          <a:lstStyle/>
          <a:p>
            <a:r>
              <a:rPr lang="ko-KR" altLang="en-US" dirty="0"/>
              <a:t>알짜 </a:t>
            </a:r>
            <a:r>
              <a:rPr lang="en-US" altLang="ko-KR" dirty="0"/>
              <a:t>2</a:t>
            </a:r>
            <a:r>
              <a:rPr lang="ko-KR" altLang="en-US" dirty="0"/>
              <a:t>건 추천 </a:t>
            </a:r>
            <a:r>
              <a:rPr lang="en-US" altLang="ko-KR" dirty="0"/>
              <a:t>12</a:t>
            </a:r>
            <a:r>
              <a:rPr lang="ko-KR" altLang="en-US" dirty="0"/>
              <a:t>건 일반홍보 </a:t>
            </a:r>
            <a:r>
              <a:rPr lang="en-US" altLang="ko-KR" dirty="0"/>
              <a:t>52</a:t>
            </a:r>
            <a:r>
              <a:rPr lang="ko-KR" altLang="en-US" dirty="0"/>
              <a:t>건</a:t>
            </a:r>
            <a:endParaRPr lang="en-US" altLang="ko-KR" dirty="0"/>
          </a:p>
          <a:p>
            <a:r>
              <a:rPr lang="ko-KR" altLang="en-US" dirty="0"/>
              <a:t>상단 매물 노출은 적으나 가격대비 </a:t>
            </a:r>
            <a:r>
              <a:rPr lang="en-US" altLang="ko-KR" dirty="0"/>
              <a:t>114</a:t>
            </a:r>
            <a:r>
              <a:rPr lang="ko-KR" altLang="en-US" dirty="0"/>
              <a:t>의 지원을 누릴 수 있는 상품</a:t>
            </a:r>
          </a:p>
        </p:txBody>
      </p:sp>
      <p:sp>
        <p:nvSpPr>
          <p:cNvPr id="16" name="텍스트 개체 틀 15">
            <a:extLst>
              <a:ext uri="{FF2B5EF4-FFF2-40B4-BE49-F238E27FC236}">
                <a16:creationId xmlns="" xmlns:a16="http://schemas.microsoft.com/office/drawing/2014/main" id="{3DA38EAE-643D-4CB0-A9D9-69466EEEA6B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40339" y="4493440"/>
            <a:ext cx="2665603" cy="498098"/>
          </a:xfrm>
        </p:spPr>
        <p:txBody>
          <a:bodyPr/>
          <a:lstStyle/>
          <a:p>
            <a:r>
              <a:rPr lang="en-US" altLang="ko-KR" dirty="0"/>
              <a:t>classic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67325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="" xmlns:a16="http://schemas.microsoft.com/office/drawing/2014/main" id="{93BC7DFE-8497-4015-9B8F-2D667D832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55BAE3B-B0B3-43DE-9D7C-29403E68EF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8" name="그림 개체 틀 17" descr="클립아트이(가) 표시된 사진&#10;&#10;높은 신뢰도로 생성된 설명">
            <a:extLst>
              <a:ext uri="{FF2B5EF4-FFF2-40B4-BE49-F238E27FC236}">
                <a16:creationId xmlns="" xmlns:a16="http://schemas.microsoft.com/office/drawing/2014/main" id="{26C721D1-A34D-4E27-A0E4-F405A92874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" r="34"/>
          <a:stretch>
            <a:fillRect/>
          </a:stretch>
        </p:blipFill>
        <p:spPr/>
      </p:pic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B4571DD6-BEB3-44A9-8C14-CD30D366DB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부동산 </a:t>
            </a:r>
            <a:r>
              <a:rPr lang="en-US" altLang="ko-KR" dirty="0"/>
              <a:t>114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3BE8F55A-ABD6-4E26-B30C-CBBAA9A92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z="2800" dirty="0"/>
              <a:t> </a:t>
            </a:r>
            <a:r>
              <a:rPr lang="ko-KR" altLang="en-US" sz="2800" dirty="0"/>
              <a:t>가격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="" xmlns:a16="http://schemas.microsoft.com/office/drawing/2014/main" id="{6F1CAFE9-715E-4C50-877D-04EE4E3235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5C152D42-C716-4AE6-9EDC-03AA309E83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66521" y="4875028"/>
            <a:ext cx="2665603" cy="1514499"/>
          </a:xfrm>
        </p:spPr>
        <p:txBody>
          <a:bodyPr>
            <a:noAutofit/>
          </a:bodyPr>
          <a:lstStyle/>
          <a:p>
            <a:r>
              <a:rPr lang="en-US" altLang="ko-KR" sz="1800" dirty="0"/>
              <a:t>165</a:t>
            </a:r>
            <a:r>
              <a:rPr lang="ko-KR" altLang="en-US" sz="1800" dirty="0"/>
              <a:t>만원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3CBA47F6-C2C9-48F7-915A-5629ACB5C4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 dirty="0"/>
              <a:t>premium</a:t>
            </a:r>
            <a:endParaRPr lang="ko-KR" altLang="en-US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="" xmlns:a16="http://schemas.microsoft.com/office/drawing/2014/main" id="{1A9C7C73-6095-47BB-A3D3-D814691DA23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2" name="텍스트 개체 틀 11">
            <a:extLst>
              <a:ext uri="{FF2B5EF4-FFF2-40B4-BE49-F238E27FC236}">
                <a16:creationId xmlns="" xmlns:a16="http://schemas.microsoft.com/office/drawing/2014/main" id="{72DAD76F-2C55-4A22-B40F-72EB722918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98189" y="4875028"/>
            <a:ext cx="2665603" cy="1514499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88</a:t>
            </a:r>
            <a:r>
              <a:rPr lang="ko-KR" altLang="en-US" sz="1800" dirty="0"/>
              <a:t>만원 </a:t>
            </a:r>
            <a:endParaRPr lang="en-US" altLang="ko-KR" sz="1800" dirty="0"/>
          </a:p>
          <a:p>
            <a:r>
              <a:rPr lang="en-US" altLang="ko-KR" sz="1800" dirty="0"/>
              <a:t>(</a:t>
            </a:r>
            <a:r>
              <a:rPr lang="ko-KR" altLang="en-US" sz="1800" dirty="0"/>
              <a:t>시세제공시 </a:t>
            </a:r>
            <a:r>
              <a:rPr lang="en-US" altLang="ko-KR" sz="1800" dirty="0"/>
              <a:t>11</a:t>
            </a:r>
            <a:r>
              <a:rPr lang="ko-KR" altLang="en-US" sz="1800" dirty="0"/>
              <a:t>만원 </a:t>
            </a:r>
            <a:r>
              <a:rPr lang="en-US" altLang="ko-KR" sz="1800" dirty="0"/>
              <a:t>DC)</a:t>
            </a:r>
            <a:endParaRPr lang="ko-KR" altLang="en-US" sz="18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74B5C31C-3CD9-4842-9B31-8C7CA5C817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ko-KR" dirty="0"/>
              <a:t>royal</a:t>
            </a:r>
            <a:endParaRPr lang="ko-KR" altLang="en-US" dirty="0"/>
          </a:p>
        </p:txBody>
      </p:sp>
      <p:sp>
        <p:nvSpPr>
          <p:cNvPr id="14" name="그림 개체 틀 13">
            <a:extLst>
              <a:ext uri="{FF2B5EF4-FFF2-40B4-BE49-F238E27FC236}">
                <a16:creationId xmlns="" xmlns:a16="http://schemas.microsoft.com/office/drawing/2014/main" id="{00054883-DAAE-40E7-B4DE-0CFDB852633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15" name="텍스트 개체 틀 14">
            <a:extLst>
              <a:ext uri="{FF2B5EF4-FFF2-40B4-BE49-F238E27FC236}">
                <a16:creationId xmlns="" xmlns:a16="http://schemas.microsoft.com/office/drawing/2014/main" id="{1CABEC46-0089-47C4-B429-ED6ABB6CE6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40339" y="4875028"/>
            <a:ext cx="2665603" cy="1514499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55</a:t>
            </a:r>
            <a:r>
              <a:rPr lang="ko-KR" altLang="en-US" sz="1800" dirty="0"/>
              <a:t>만원</a:t>
            </a:r>
            <a:endParaRPr lang="en-US" altLang="ko-KR" sz="1800" dirty="0"/>
          </a:p>
          <a:p>
            <a:r>
              <a:rPr lang="en-US" altLang="ko-KR" sz="1800" dirty="0"/>
              <a:t>(</a:t>
            </a:r>
            <a:r>
              <a:rPr lang="ko-KR" altLang="en-US" sz="1800" dirty="0"/>
              <a:t>시세제공시 </a:t>
            </a:r>
            <a:r>
              <a:rPr lang="en-US" altLang="ko-KR" sz="1800" dirty="0"/>
              <a:t>11</a:t>
            </a:r>
            <a:r>
              <a:rPr lang="ko-KR" altLang="en-US" sz="1800" dirty="0"/>
              <a:t>만원 </a:t>
            </a:r>
            <a:r>
              <a:rPr lang="en-US" altLang="ko-KR" sz="1800" dirty="0"/>
              <a:t>DC)</a:t>
            </a:r>
            <a:endParaRPr lang="ko-KR" altLang="en-US" sz="1800" dirty="0"/>
          </a:p>
        </p:txBody>
      </p:sp>
      <p:sp>
        <p:nvSpPr>
          <p:cNvPr id="16" name="텍스트 개체 틀 15">
            <a:extLst>
              <a:ext uri="{FF2B5EF4-FFF2-40B4-BE49-F238E27FC236}">
                <a16:creationId xmlns="" xmlns:a16="http://schemas.microsoft.com/office/drawing/2014/main" id="{EAEA0CE8-FD19-45F5-AEC6-E108D8C612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altLang="ko-KR" dirty="0"/>
              <a:t>classic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94168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alphaModFix amt="23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9859" b="88732" l="9774" r="90977">
                        <a14:foregroundMark x1="24812" y1="61972" x2="15414" y2="40845"/>
                        <a14:foregroundMark x1="15414" y1="40845" x2="14286" y2="35211"/>
                        <a14:foregroundMark x1="19549" y1="63380" x2="15789" y2="63380"/>
                        <a14:foregroundMark x1="12030" y1="46479" x2="12030" y2="46479"/>
                        <a14:foregroundMark x1="27444" y1="60563" x2="27444" y2="60563"/>
                        <a14:foregroundMark x1="30451" y1="69014" x2="9774" y2="73239"/>
                        <a14:foregroundMark x1="67293" y1="46479" x2="67293" y2="46479"/>
                        <a14:foregroundMark x1="71429" y1="43662" x2="71429" y2="43662"/>
                        <a14:foregroundMark x1="74812" y1="45070" x2="74812" y2="45070"/>
                        <a14:foregroundMark x1="72932" y1="53521" x2="72932" y2="53521"/>
                        <a14:foregroundMark x1="76316" y1="52113" x2="76316" y2="52113"/>
                        <a14:foregroundMark x1="78571" y1="46479" x2="78571" y2="46479"/>
                        <a14:foregroundMark x1="85338" y1="73239" x2="85338" y2="73239"/>
                        <a14:foregroundMark x1="36261" y1="43662" x2="36090" y2="43662"/>
                        <a14:foregroundMark x1="90977" y1="46479" x2="83835" y2="46479"/>
                        <a14:foregroundMark x1="90602" y1="73239" x2="89098" y2="73239"/>
                        <a14:foregroundMark x1="50650" y1="57746" x2="47368" y2="57746"/>
                        <a14:foregroundMark x1="55263" y1="39437" x2="48496" y2="39437"/>
                        <a14:foregroundMark x1="50752" y1="40845" x2="47744" y2="40845"/>
                        <a14:foregroundMark x1="35075" y1="60704" x2="34962" y2="60563"/>
                        <a14:foregroundMark x1="60526" y1="71831" x2="60526" y2="71831"/>
                        <a14:foregroundMark x1="61278" y1="42254" x2="61278" y2="42254"/>
                        <a14:backgroundMark x1="83835" y1="66197" x2="83835" y2="66197"/>
                        <a14:backgroundMark x1="77444" y1="53521" x2="77444" y2="53521"/>
                        <a14:backgroundMark x1="86090" y1="53521" x2="86090" y2="53521"/>
                        <a14:backgroundMark x1="51128" y1="67606" x2="51128" y2="67606"/>
                        <a14:backgroundMark x1="56391" y1="45070" x2="56391" y2="45070"/>
                        <a14:backgroundMark x1="56391" y1="45070" x2="56391" y2="45070"/>
                        <a14:backgroundMark x1="31203" y1="54930" x2="31203" y2="54930"/>
                        <a14:backgroundMark x1="33459" y1="59155" x2="33459" y2="59155"/>
                        <a14:backgroundMark x1="34211" y1="59155" x2="34211" y2="59155"/>
                        <a14:backgroundMark x1="40226" y1="49296" x2="37218" y2="49296"/>
                        <a14:backgroundMark x1="37594" y1="49296" x2="40226" y2="49296"/>
                        <a14:backgroundMark x1="39850" y1="50704" x2="41729" y2="50704"/>
                        <a14:backgroundMark x1="40602" y1="50704" x2="41729" y2="50704"/>
                        <a14:backgroundMark x1="40977" y1="50704" x2="42105" y2="50704"/>
                        <a14:backgroundMark x1="82331" y1="67606" x2="82331" y2="67606"/>
                        <a14:backgroundMark x1="44361" y1="59155" x2="44361" y2="59155"/>
                        <a14:backgroundMark x1="35338" y1="59155" x2="35338" y2="59155"/>
                        <a14:backgroundMark x1="35338" y1="59155" x2="43985" y2="59155"/>
                      </a14:backgroundRemoval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3FE27525-0ED9-4BDC-A792-633C7BA9D672}"/>
              </a:ext>
            </a:extLst>
          </p:cNvPr>
          <p:cNvSpPr/>
          <p:nvPr/>
        </p:nvSpPr>
        <p:spPr>
          <a:xfrm>
            <a:off x="832151" y="0"/>
            <a:ext cx="4267199" cy="68580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A0DB53A-02C9-4D63-A4A5-6682969B3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1.</a:t>
            </a:r>
            <a:endParaRPr lang="ko-KR" altLang="en-US" dirty="0"/>
          </a:p>
        </p:txBody>
      </p:sp>
      <p:pic>
        <p:nvPicPr>
          <p:cNvPr id="19" name="그림 18" descr="개체, 보는, 하늘, 시계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E2BEC27C-D82F-43D3-B4CB-B4C693FF5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53" y="3766697"/>
            <a:ext cx="3020997" cy="1051574"/>
          </a:xfrm>
          <a:prstGeom prst="rect">
            <a:avLst/>
          </a:prstGeom>
        </p:spPr>
      </p:pic>
      <p:sp>
        <p:nvSpPr>
          <p:cNvPr id="20" name="모서리가 둥근 직사각형 27">
            <a:extLst>
              <a:ext uri="{FF2B5EF4-FFF2-40B4-BE49-F238E27FC236}">
                <a16:creationId xmlns="" xmlns:a16="http://schemas.microsoft.com/office/drawing/2014/main" id="{D1085A57-053C-4D33-BA9D-793B841C32FD}"/>
              </a:ext>
            </a:extLst>
          </p:cNvPr>
          <p:cNvSpPr/>
          <p:nvPr/>
        </p:nvSpPr>
        <p:spPr>
          <a:xfrm>
            <a:off x="6516687" y="2607377"/>
            <a:ext cx="3159575" cy="1643245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EB740E3F-7FCC-4B55-9A45-C19723A925DC}"/>
              </a:ext>
            </a:extLst>
          </p:cNvPr>
          <p:cNvSpPr/>
          <p:nvPr/>
        </p:nvSpPr>
        <p:spPr>
          <a:xfrm>
            <a:off x="5099350" y="5561801"/>
            <a:ext cx="432000" cy="43206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C0ADC04C-C8B4-4BEB-BFF4-9A20EF28A299}"/>
              </a:ext>
            </a:extLst>
          </p:cNvPr>
          <p:cNvSpPr/>
          <p:nvPr/>
        </p:nvSpPr>
        <p:spPr>
          <a:xfrm>
            <a:off x="5531350" y="5993867"/>
            <a:ext cx="432000" cy="43206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9F3C5C78-567B-44C2-BCDA-DFE89449C320}"/>
              </a:ext>
            </a:extLst>
          </p:cNvPr>
          <p:cNvSpPr/>
          <p:nvPr/>
        </p:nvSpPr>
        <p:spPr>
          <a:xfrm>
            <a:off x="5099350" y="6425933"/>
            <a:ext cx="432000" cy="43206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C6E31E04-067D-4823-887C-EC9C3421F4D5}"/>
              </a:ext>
            </a:extLst>
          </p:cNvPr>
          <p:cNvSpPr/>
          <p:nvPr/>
        </p:nvSpPr>
        <p:spPr>
          <a:xfrm>
            <a:off x="5963350" y="6425932"/>
            <a:ext cx="432000" cy="43206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60432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AF684A4F-58D0-41B1-9F89-62AD95445EA5}"/>
              </a:ext>
            </a:extLst>
          </p:cNvPr>
          <p:cNvSpPr/>
          <p:nvPr/>
        </p:nvSpPr>
        <p:spPr>
          <a:xfrm>
            <a:off x="1870530" y="2050581"/>
            <a:ext cx="3220276" cy="32467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A7296ED-03F7-4338-BCEC-C98CDE82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부동산 </a:t>
            </a:r>
            <a:r>
              <a:rPr lang="ko-KR" altLang="en-US" dirty="0" err="1"/>
              <a:t>써브</a:t>
            </a:r>
            <a:endParaRPr lang="ko-KR" altLang="en-US" dirty="0"/>
          </a:p>
        </p:txBody>
      </p:sp>
      <p:sp>
        <p:nvSpPr>
          <p:cNvPr id="6" name="화살표: 왼쪽 5">
            <a:extLst>
              <a:ext uri="{FF2B5EF4-FFF2-40B4-BE49-F238E27FC236}">
                <a16:creationId xmlns="" xmlns:a16="http://schemas.microsoft.com/office/drawing/2014/main" id="{1DA21A25-4635-42FE-8F38-A68BA0BBF518}"/>
              </a:ext>
            </a:extLst>
          </p:cNvPr>
          <p:cNvSpPr/>
          <p:nvPr/>
        </p:nvSpPr>
        <p:spPr>
          <a:xfrm>
            <a:off x="5420136" y="2305879"/>
            <a:ext cx="4134679" cy="2786029"/>
          </a:xfrm>
          <a:prstGeom prst="leftArrow">
            <a:avLst>
              <a:gd name="adj1" fmla="val 50000"/>
              <a:gd name="adj2" fmla="val 71881"/>
            </a:avLst>
          </a:prstGeom>
          <a:gradFill flip="none" rotWithShape="1">
            <a:gsLst>
              <a:gs pos="0">
                <a:srgbClr val="4ECDC4"/>
              </a:gs>
              <a:gs pos="8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7" name="텍스트 개체 틀 3">
            <a:extLst>
              <a:ext uri="{FF2B5EF4-FFF2-40B4-BE49-F238E27FC236}">
                <a16:creationId xmlns="" xmlns:a16="http://schemas.microsoft.com/office/drawing/2014/main" id="{56D3B9EF-DEC8-4A6C-B28D-5F02AA647DCD}"/>
              </a:ext>
            </a:extLst>
          </p:cNvPr>
          <p:cNvSpPr txBox="1">
            <a:spLocks/>
          </p:cNvSpPr>
          <p:nvPr/>
        </p:nvSpPr>
        <p:spPr>
          <a:xfrm>
            <a:off x="6081996" y="3126184"/>
            <a:ext cx="3141516" cy="11940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Tx/>
              <a:buNone/>
              <a:defRPr sz="1333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ko-KR" altLang="en-US" sz="1600" dirty="0"/>
              <a:t>편리한 전산 시스템</a:t>
            </a:r>
            <a:endParaRPr lang="en-US" altLang="ko-KR" sz="1600" dirty="0"/>
          </a:p>
          <a:p>
            <a:pPr marL="285750" indent="-285750">
              <a:buFontTx/>
              <a:buChar char="-"/>
            </a:pPr>
            <a:r>
              <a:rPr lang="ko-KR" altLang="en-US" sz="1600" dirty="0"/>
              <a:t>가입 혜택 </a:t>
            </a:r>
            <a:r>
              <a:rPr lang="en-US" altLang="ko-KR" sz="1600" dirty="0"/>
              <a:t> :  PC </a:t>
            </a:r>
            <a:r>
              <a:rPr lang="ko-KR" altLang="en-US" sz="1600" dirty="0"/>
              <a:t>홈페이지 제공</a:t>
            </a:r>
            <a:endParaRPr lang="en-US" altLang="ko-KR" sz="1600" dirty="0"/>
          </a:p>
          <a:p>
            <a:pPr lvl="2"/>
            <a:r>
              <a:rPr lang="ko-KR" altLang="en-US" sz="1600" dirty="0">
                <a:latin typeface="+mn-ea"/>
              </a:rPr>
              <a:t>         </a:t>
            </a:r>
            <a:r>
              <a:rPr lang="ko-KR" altLang="en-US" sz="1600" dirty="0">
                <a:solidFill>
                  <a:srgbClr val="556272"/>
                </a:solidFill>
                <a:latin typeface="+mn-ea"/>
              </a:rPr>
              <a:t>모바일 팩스 제공</a:t>
            </a:r>
            <a:endParaRPr lang="en-US" altLang="ko-KR" sz="1600" dirty="0">
              <a:solidFill>
                <a:srgbClr val="556272"/>
              </a:solidFill>
              <a:latin typeface="+mn-ea"/>
            </a:endParaRPr>
          </a:p>
          <a:p>
            <a:pPr marL="285750" indent="-285750">
              <a:buFontTx/>
              <a:buChar char="-"/>
            </a:pPr>
            <a:endParaRPr lang="ko-KR" altLang="en-US" sz="1600" dirty="0"/>
          </a:p>
        </p:txBody>
      </p:sp>
      <p:sp>
        <p:nvSpPr>
          <p:cNvPr id="12" name="모서리가 둥근 직사각형 27">
            <a:extLst>
              <a:ext uri="{FF2B5EF4-FFF2-40B4-BE49-F238E27FC236}">
                <a16:creationId xmlns="" xmlns:a16="http://schemas.microsoft.com/office/drawing/2014/main" id="{9601FC39-DE33-4195-B13B-8C48A352A5A1}"/>
              </a:ext>
            </a:extLst>
          </p:cNvPr>
          <p:cNvSpPr/>
          <p:nvPr/>
        </p:nvSpPr>
        <p:spPr>
          <a:xfrm>
            <a:off x="2007905" y="3307984"/>
            <a:ext cx="2905648" cy="1090983"/>
          </a:xfrm>
          <a:prstGeom prst="roundRect">
            <a:avLst/>
          </a:prstGeom>
          <a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9859" b="88732" l="9774" r="90977">
                          <a14:foregroundMark x1="24812" y1="61972" x2="15414" y2="40845"/>
                          <a14:foregroundMark x1="15414" y1="40845" x2="14286" y2="35211"/>
                          <a14:foregroundMark x1="19549" y1="63380" x2="15789" y2="63380"/>
                          <a14:foregroundMark x1="12030" y1="46479" x2="12030" y2="46479"/>
                          <a14:foregroundMark x1="27444" y1="60563" x2="27444" y2="60563"/>
                          <a14:foregroundMark x1="30451" y1="69014" x2="9774" y2="73239"/>
                          <a14:foregroundMark x1="67293" y1="46479" x2="67293" y2="46479"/>
                          <a14:foregroundMark x1="71429" y1="43662" x2="71429" y2="43662"/>
                          <a14:foregroundMark x1="74812" y1="45070" x2="74812" y2="45070"/>
                          <a14:foregroundMark x1="72932" y1="53521" x2="72932" y2="53521"/>
                          <a14:foregroundMark x1="76316" y1="52113" x2="76316" y2="52113"/>
                          <a14:foregroundMark x1="78571" y1="46479" x2="78571" y2="46479"/>
                          <a14:foregroundMark x1="85338" y1="73239" x2="85338" y2="73239"/>
                          <a14:foregroundMark x1="36261" y1="43662" x2="36090" y2="43662"/>
                          <a14:foregroundMark x1="90977" y1="46479" x2="83835" y2="46479"/>
                          <a14:foregroundMark x1="90602" y1="73239" x2="89098" y2="73239"/>
                          <a14:foregroundMark x1="50650" y1="57746" x2="47368" y2="57746"/>
                          <a14:foregroundMark x1="55263" y1="39437" x2="48496" y2="39437"/>
                          <a14:foregroundMark x1="50752" y1="40845" x2="47744" y2="40845"/>
                          <a14:foregroundMark x1="35075" y1="60704" x2="34962" y2="60563"/>
                          <a14:foregroundMark x1="60526" y1="71831" x2="60526" y2="71831"/>
                          <a14:foregroundMark x1="61278" y1="42254" x2="61278" y2="42254"/>
                          <a14:backgroundMark x1="83835" y1="66197" x2="83835" y2="66197"/>
                          <a14:backgroundMark x1="77444" y1="53521" x2="77444" y2="53521"/>
                          <a14:backgroundMark x1="86090" y1="53521" x2="86090" y2="53521"/>
                          <a14:backgroundMark x1="51128" y1="67606" x2="51128" y2="67606"/>
                          <a14:backgroundMark x1="56391" y1="45070" x2="56391" y2="45070"/>
                          <a14:backgroundMark x1="56391" y1="45070" x2="56391" y2="45070"/>
                          <a14:backgroundMark x1="31203" y1="54930" x2="31203" y2="54930"/>
                          <a14:backgroundMark x1="33459" y1="59155" x2="33459" y2="59155"/>
                          <a14:backgroundMark x1="34211" y1="59155" x2="34211" y2="59155"/>
                          <a14:backgroundMark x1="40226" y1="49296" x2="37218" y2="49296"/>
                          <a14:backgroundMark x1="37594" y1="49296" x2="40226" y2="49296"/>
                          <a14:backgroundMark x1="39850" y1="50704" x2="41729" y2="50704"/>
                          <a14:backgroundMark x1="40602" y1="50704" x2="41729" y2="50704"/>
                          <a14:backgroundMark x1="40977" y1="50704" x2="42105" y2="50704"/>
                          <a14:backgroundMark x1="82331" y1="67606" x2="82331" y2="67606"/>
                          <a14:backgroundMark x1="44361" y1="59155" x2="44361" y2="59155"/>
                          <a14:backgroundMark x1="35338" y1="59155" x2="35338" y2="59155"/>
                          <a14:backgroundMark x1="35338" y1="59155" x2="43985" y2="5915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F909CD56-9078-4530-856E-D3FACB81B0C8}"/>
              </a:ext>
            </a:extLst>
          </p:cNvPr>
          <p:cNvSpPr/>
          <p:nvPr/>
        </p:nvSpPr>
        <p:spPr>
          <a:xfrm>
            <a:off x="595050" y="4863548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3E4D0A86-D3A2-43DF-8E8F-6A7D604B8410}"/>
              </a:ext>
            </a:extLst>
          </p:cNvPr>
          <p:cNvSpPr/>
          <p:nvPr/>
        </p:nvSpPr>
        <p:spPr>
          <a:xfrm>
            <a:off x="1447489" y="4853369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33B22550-B08D-4D63-9CFB-0C8E547C35F7}"/>
              </a:ext>
            </a:extLst>
          </p:cNvPr>
          <p:cNvSpPr/>
          <p:nvPr/>
        </p:nvSpPr>
        <p:spPr>
          <a:xfrm>
            <a:off x="1021269" y="5293765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7B90C9FD-B4D7-499D-86E5-A7D795E972B4}"/>
              </a:ext>
            </a:extLst>
          </p:cNvPr>
          <p:cNvSpPr/>
          <p:nvPr/>
        </p:nvSpPr>
        <p:spPr>
          <a:xfrm>
            <a:off x="1443187" y="5734161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6CBC2CFF-D372-4440-BBC9-B0E4C7820279}"/>
              </a:ext>
            </a:extLst>
          </p:cNvPr>
          <p:cNvSpPr/>
          <p:nvPr/>
        </p:nvSpPr>
        <p:spPr>
          <a:xfrm>
            <a:off x="4665012" y="1620364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00480DB4-38E8-445A-98DD-5BEFECA9F632}"/>
              </a:ext>
            </a:extLst>
          </p:cNvPr>
          <p:cNvSpPr/>
          <p:nvPr/>
        </p:nvSpPr>
        <p:spPr>
          <a:xfrm>
            <a:off x="5517451" y="1596933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452B929A-6036-4484-86F7-1BE47BEEBB1E}"/>
              </a:ext>
            </a:extLst>
          </p:cNvPr>
          <p:cNvSpPr/>
          <p:nvPr/>
        </p:nvSpPr>
        <p:spPr>
          <a:xfrm>
            <a:off x="5091231" y="2037329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96BB0E7D-0B23-4566-AAAB-60D808523C73}"/>
              </a:ext>
            </a:extLst>
          </p:cNvPr>
          <p:cNvSpPr/>
          <p:nvPr/>
        </p:nvSpPr>
        <p:spPr>
          <a:xfrm>
            <a:off x="5513149" y="2477725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3720F668-900F-48B7-819F-91C8608F7859}"/>
              </a:ext>
            </a:extLst>
          </p:cNvPr>
          <p:cNvSpPr/>
          <p:nvPr/>
        </p:nvSpPr>
        <p:spPr>
          <a:xfrm>
            <a:off x="5938517" y="2038913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E44B82D9-3D12-4F19-A4B6-6D6517FEE3BB}"/>
              </a:ext>
            </a:extLst>
          </p:cNvPr>
          <p:cNvSpPr/>
          <p:nvPr/>
        </p:nvSpPr>
        <p:spPr>
          <a:xfrm>
            <a:off x="1878357" y="5290692"/>
            <a:ext cx="425368" cy="4403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1324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F043050-5E2B-4C55-AF0F-0EB2F908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부동산 </a:t>
            </a:r>
            <a:r>
              <a:rPr lang="ko-KR" altLang="en-US" dirty="0" err="1"/>
              <a:t>써브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A5FEBF4F-3303-47C5-A3A7-CA1D73A585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553B24A1-78A7-4FA3-8891-E7C974A7BA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그림 개체 틀 4">
            <a:extLst>
              <a:ext uri="{FF2B5EF4-FFF2-40B4-BE49-F238E27FC236}">
                <a16:creationId xmlns="" xmlns:a16="http://schemas.microsoft.com/office/drawing/2014/main" id="{B25EE7BD-8316-46E6-B867-5867D23335E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1A68D7FC-408C-4FCF-8E66-8A0F78717A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 dirty="0"/>
              <a:t>다양한 쿠폰건수 제공</a:t>
            </a:r>
            <a:endParaRPr lang="en-US" altLang="ko-KR" dirty="0"/>
          </a:p>
          <a:p>
            <a:r>
              <a:rPr lang="ko-KR" altLang="en-US" dirty="0"/>
              <a:t>네이버 전송가능 상품</a:t>
            </a:r>
            <a:endParaRPr lang="en-US" altLang="ko-KR" dirty="0"/>
          </a:p>
          <a:p>
            <a:r>
              <a:rPr lang="ko-KR" altLang="en-US" dirty="0"/>
              <a:t>매월 다양한 프로모션 제공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91756D39-FCA0-4518-9A8F-A949DDB44D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 err="1"/>
              <a:t>써브</a:t>
            </a:r>
            <a:r>
              <a:rPr lang="ko-KR" altLang="en-US" dirty="0"/>
              <a:t> </a:t>
            </a:r>
            <a:r>
              <a:rPr lang="en-US" altLang="ko-KR" dirty="0"/>
              <a:t>N </a:t>
            </a:r>
            <a:r>
              <a:rPr lang="ko-KR" altLang="en-US" dirty="0"/>
              <a:t>플러스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C7A3B4C5-82D8-427B-9360-996AEC594F4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ko-KR" altLang="en-US" dirty="0"/>
              <a:t>다양한 쿠폰건수 제공</a:t>
            </a:r>
            <a:endParaRPr lang="en-US" altLang="ko-KR" dirty="0"/>
          </a:p>
          <a:p>
            <a:r>
              <a:rPr lang="ko-KR" altLang="en-US" dirty="0"/>
              <a:t>네이버 전송가능 상품</a:t>
            </a:r>
            <a:endParaRPr lang="en-US" altLang="ko-KR" dirty="0"/>
          </a:p>
          <a:p>
            <a:r>
              <a:rPr lang="ko-KR" altLang="en-US" dirty="0"/>
              <a:t>매월 다양한 프로모션 제공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7696C5CB-2442-4624-BE04-E50E9E52B9F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ko-KR" altLang="en-US" dirty="0" err="1"/>
              <a:t>써브</a:t>
            </a:r>
            <a:r>
              <a:rPr lang="ko-KR" altLang="en-US" dirty="0"/>
              <a:t> </a:t>
            </a:r>
            <a:r>
              <a:rPr lang="en-US" altLang="ko-KR" dirty="0"/>
              <a:t>N</a:t>
            </a:r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D9ACDA53-555C-4F44-B0AA-EEE5721CD0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ko-KR" altLang="en-US" dirty="0" err="1"/>
              <a:t>써브</a:t>
            </a:r>
            <a:r>
              <a:rPr lang="ko-KR" altLang="en-US" dirty="0"/>
              <a:t> 자체 매물 상단관리</a:t>
            </a:r>
            <a:r>
              <a:rPr lang="en-US" altLang="ko-KR" dirty="0"/>
              <a:t>, </a:t>
            </a:r>
            <a:r>
              <a:rPr lang="ko-KR" altLang="en-US" dirty="0"/>
              <a:t>벼룩시장 온라인부동산</a:t>
            </a:r>
            <a:r>
              <a:rPr lang="en-US" altLang="ko-KR" dirty="0"/>
              <a:t>,</a:t>
            </a:r>
            <a:r>
              <a:rPr lang="ko-KR" altLang="en-US" dirty="0"/>
              <a:t>다방 연동</a:t>
            </a:r>
            <a:r>
              <a:rPr lang="en-US" altLang="ko-KR" dirty="0"/>
              <a:t>,</a:t>
            </a:r>
            <a:r>
              <a:rPr lang="ko-KR" altLang="en-US" dirty="0"/>
              <a:t> 다양한 컨텐츠 제공</a:t>
            </a:r>
            <a:endParaRPr lang="en-US" altLang="ko-KR" dirty="0"/>
          </a:p>
          <a:p>
            <a:r>
              <a:rPr lang="ko-KR" altLang="en-US" dirty="0"/>
              <a:t> 고품질의전산으로 중개업무가능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="" xmlns:a16="http://schemas.microsoft.com/office/drawing/2014/main" id="{6A1C8B21-FE9A-4B76-A03D-DDF3220A16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ko-KR" altLang="en-US" dirty="0" err="1"/>
              <a:t>써브</a:t>
            </a:r>
            <a:r>
              <a:rPr lang="ko-KR" altLang="en-US" dirty="0"/>
              <a:t> 프리미엄</a:t>
            </a:r>
          </a:p>
        </p:txBody>
      </p:sp>
    </p:spTree>
    <p:extLst>
      <p:ext uri="{BB962C8B-B14F-4D97-AF65-F5344CB8AC3E}">
        <p14:creationId xmlns="" xmlns:p14="http://schemas.microsoft.com/office/powerpoint/2010/main" val="264749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9BCB706-0636-4548-81E7-F2EF8E0C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부동산 </a:t>
            </a:r>
            <a:r>
              <a:rPr lang="ko-KR" altLang="en-US" dirty="0" err="1"/>
              <a:t>써브</a:t>
            </a:r>
            <a:endParaRPr lang="ko-KR" altLang="en-US" dirty="0"/>
          </a:p>
        </p:txBody>
      </p:sp>
      <p:graphicFrame>
        <p:nvGraphicFramePr>
          <p:cNvPr id="3" name="다이어그램 2">
            <a:extLst>
              <a:ext uri="{FF2B5EF4-FFF2-40B4-BE49-F238E27FC236}">
                <a16:creationId xmlns="" xmlns:a16="http://schemas.microsoft.com/office/drawing/2014/main" id="{C9A8086D-E6A3-4488-8FF6-2908A041DA7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99112544"/>
              </p:ext>
            </p:extLst>
          </p:nvPr>
        </p:nvGraphicFramePr>
        <p:xfrm>
          <a:off x="1470991" y="1000893"/>
          <a:ext cx="9886122" cy="6149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8311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5800ED-2EED-44E0-88F7-B8FD907201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39C0B8-4121-4226-9748-954971FFB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D85BBBE-FA92-499D-B980-E345A3FFF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3109A8E-73AA-441A-858E-53FCEC927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2802C64-6BCF-40BA-AD46-A0339690A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8616A5-44E8-428C-8A7F-832A7A848A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9E9119-4150-45C3-9F17-D47BAE061C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B1032B-CBC8-4AB9-A351-861BB1288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271F09-3B33-4F3E-8A5B-D002FB870D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1F0359-7BBA-401B-8D60-A2DA2E506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D110FD-976F-473F-A360-65A03C38EA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A31A6CC-E8AE-46F3-BF99-4B17C15710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5165BAA-ABBB-4DA4-881A-A4AE8F80F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FA6D67-DC7E-465F-B49E-4E8017C2C5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289330-AFBA-4C60-A63F-7FA9E6D74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A5515AB-0D09-4DC4-8FD9-236818643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A9B67F07-18EE-4A4F-B3B6-519201CCFEEC}"/>
              </a:ext>
            </a:extLst>
          </p:cNvPr>
          <p:cNvSpPr/>
          <p:nvPr/>
        </p:nvSpPr>
        <p:spPr>
          <a:xfrm>
            <a:off x="828016" y="0"/>
            <a:ext cx="4267201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4CCCE518-C6FC-44CC-862F-103744C616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1.</a:t>
            </a:r>
            <a:endParaRPr lang="ko-KR" altLang="en-US" dirty="0"/>
          </a:p>
        </p:txBody>
      </p:sp>
      <p:sp>
        <p:nvSpPr>
          <p:cNvPr id="11" name="모서리가 둥근 직사각형 27">
            <a:extLst>
              <a:ext uri="{FF2B5EF4-FFF2-40B4-BE49-F238E27FC236}">
                <a16:creationId xmlns="" xmlns:a16="http://schemas.microsoft.com/office/drawing/2014/main" id="{9C8E2E08-06D2-47F3-95BF-A074C10E552D}"/>
              </a:ext>
            </a:extLst>
          </p:cNvPr>
          <p:cNvSpPr/>
          <p:nvPr/>
        </p:nvSpPr>
        <p:spPr>
          <a:xfrm>
            <a:off x="6543648" y="2634836"/>
            <a:ext cx="3791285" cy="1588327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15" name="그림 14" descr="개체, 보는, 하늘, 시계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1674987F-4760-409D-A02A-A739B272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74" y="3945661"/>
            <a:ext cx="3356956" cy="1168518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863D94F6-8DBC-4A02-A740-453F85C3714F}"/>
              </a:ext>
            </a:extLst>
          </p:cNvPr>
          <p:cNvSpPr/>
          <p:nvPr/>
        </p:nvSpPr>
        <p:spPr>
          <a:xfrm>
            <a:off x="5099352" y="5561801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6C5058C4-ACE2-40A7-B605-C8D20401DC21}"/>
              </a:ext>
            </a:extLst>
          </p:cNvPr>
          <p:cNvSpPr/>
          <p:nvPr/>
        </p:nvSpPr>
        <p:spPr>
          <a:xfrm>
            <a:off x="5531353" y="5986660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C43821A8-7C26-4C9D-B5B4-9684AD7A8699}"/>
              </a:ext>
            </a:extLst>
          </p:cNvPr>
          <p:cNvSpPr/>
          <p:nvPr/>
        </p:nvSpPr>
        <p:spPr>
          <a:xfrm>
            <a:off x="5963353" y="6418728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4F470580-F1B8-4FA7-933C-45B31A33113E}"/>
              </a:ext>
            </a:extLst>
          </p:cNvPr>
          <p:cNvSpPr/>
          <p:nvPr/>
        </p:nvSpPr>
        <p:spPr>
          <a:xfrm>
            <a:off x="5095217" y="6425932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43894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="" xmlns:a16="http://schemas.microsoft.com/office/drawing/2014/main" id="{0F3C95FF-97A5-4A09-B584-4631F96B379F}"/>
              </a:ext>
            </a:extLst>
          </p:cNvPr>
          <p:cNvSpPr/>
          <p:nvPr/>
        </p:nvSpPr>
        <p:spPr>
          <a:xfrm>
            <a:off x="-33997" y="3429587"/>
            <a:ext cx="5984222" cy="3458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10CD1ADA-825D-4FD9-AF26-7DBC4875B402}"/>
              </a:ext>
            </a:extLst>
          </p:cNvPr>
          <p:cNvSpPr/>
          <p:nvPr/>
        </p:nvSpPr>
        <p:spPr>
          <a:xfrm>
            <a:off x="6923913" y="-1910"/>
            <a:ext cx="5268087" cy="34284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4866FBAF-D33C-44CD-90C2-B5477C717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 sz="1600" dirty="0"/>
              <a:t>가입 혜택</a:t>
            </a:r>
            <a:endParaRPr lang="en-US" altLang="ko-KR" sz="1600" dirty="0"/>
          </a:p>
          <a:p>
            <a:r>
              <a:rPr lang="en-US" altLang="ko-KR" dirty="0"/>
              <a:t>:  </a:t>
            </a:r>
            <a:r>
              <a:rPr lang="ko-KR" altLang="en-US" dirty="0" err="1"/>
              <a:t>웹팩스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52734584-AD6B-4965-8CF7-9987AC660B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1776" y="4321246"/>
            <a:ext cx="3856382" cy="1341872"/>
          </a:xfrm>
        </p:spPr>
        <p:txBody>
          <a:bodyPr>
            <a:normAutofit fontScale="92500"/>
          </a:bodyPr>
          <a:lstStyle/>
          <a:p>
            <a:r>
              <a:rPr lang="ko-KR" altLang="en-US" sz="1600" dirty="0"/>
              <a:t>상품구성</a:t>
            </a:r>
            <a:endParaRPr lang="en-US" altLang="ko-KR" sz="1600" dirty="0"/>
          </a:p>
          <a:p>
            <a:r>
              <a:rPr lang="ko-KR" altLang="en-US" dirty="0"/>
              <a:t>패키지 </a:t>
            </a:r>
            <a:r>
              <a:rPr lang="en-US" altLang="ko-KR" dirty="0"/>
              <a:t>: </a:t>
            </a:r>
          </a:p>
          <a:p>
            <a:r>
              <a:rPr lang="ko-KR" altLang="en-US" dirty="0"/>
              <a:t>네이버 전송상품</a:t>
            </a:r>
            <a:endParaRPr lang="en-US" altLang="ko-KR" dirty="0"/>
          </a:p>
          <a:p>
            <a:r>
              <a:rPr lang="ko-KR" altLang="en-US" dirty="0"/>
              <a:t>다양한 쿠폰 수로 한경 부동산과 네이버 동시 노출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="" xmlns:a16="http://schemas.microsoft.com/office/drawing/2014/main" id="{AB2F686B-725B-4B07-AC31-B1870E1C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B029A6C2-4F1D-4FBA-99BD-20A072721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872E0EE-B073-49D3-860B-C539B69CCA81}"/>
              </a:ext>
            </a:extLst>
          </p:cNvPr>
          <p:cNvSpPr txBox="1"/>
          <p:nvPr/>
        </p:nvSpPr>
        <p:spPr>
          <a:xfrm>
            <a:off x="285866" y="3380125"/>
            <a:ext cx="54731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가격</a:t>
            </a:r>
            <a:endParaRPr lang="en-US" altLang="ko-KR" sz="2000" b="1" dirty="0"/>
          </a:p>
          <a:p>
            <a:r>
              <a:rPr lang="ko-KR" altLang="en-US" sz="1600" dirty="0"/>
              <a:t>패키지</a:t>
            </a:r>
            <a:r>
              <a:rPr lang="en-US" altLang="ko-KR" sz="1600" dirty="0"/>
              <a:t>(</a:t>
            </a:r>
            <a:r>
              <a:rPr lang="ko-KR" altLang="en-US" sz="1600" dirty="0"/>
              <a:t>계약기간 </a:t>
            </a:r>
            <a:r>
              <a:rPr lang="en-US" altLang="ko-KR" sz="1600" dirty="0"/>
              <a:t>6</a:t>
            </a:r>
            <a:r>
              <a:rPr lang="ko-KR" altLang="en-US" sz="1600" dirty="0"/>
              <a:t>개월 단위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30 - 150000</a:t>
            </a:r>
            <a:r>
              <a:rPr lang="ko-KR" altLang="en-US" sz="1600" dirty="0"/>
              <a:t>원</a:t>
            </a:r>
            <a:r>
              <a:rPr lang="en-US" altLang="ko-KR" sz="1600" dirty="0"/>
              <a:t>(</a:t>
            </a:r>
            <a:r>
              <a:rPr lang="ko-KR" altLang="en-US" sz="1600" dirty="0"/>
              <a:t>정규쿠폰 </a:t>
            </a:r>
            <a:r>
              <a:rPr lang="en-US" altLang="ko-KR" sz="1600" dirty="0"/>
              <a:t>30</a:t>
            </a:r>
            <a:r>
              <a:rPr lang="ko-KR" altLang="en-US" sz="1600" dirty="0"/>
              <a:t>건 추가전송 가능건수 </a:t>
            </a:r>
            <a:r>
              <a:rPr lang="en-US" altLang="ko-KR" sz="1600" dirty="0"/>
              <a:t>30</a:t>
            </a:r>
            <a:r>
              <a:rPr lang="ko-KR" altLang="en-US" sz="1600" dirty="0"/>
              <a:t>건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60 - 198000</a:t>
            </a:r>
            <a:r>
              <a:rPr lang="ko-KR" altLang="en-US" sz="1600" dirty="0"/>
              <a:t>원</a:t>
            </a:r>
            <a:r>
              <a:rPr lang="en-US" altLang="ko-KR" sz="1600" dirty="0"/>
              <a:t>(</a:t>
            </a:r>
            <a:r>
              <a:rPr lang="ko-KR" altLang="en-US" sz="1600" dirty="0"/>
              <a:t>정규쿠폰 </a:t>
            </a:r>
            <a:r>
              <a:rPr lang="en-US" altLang="ko-KR" sz="1600" dirty="0"/>
              <a:t>60</a:t>
            </a:r>
            <a:r>
              <a:rPr lang="ko-KR" altLang="en-US" sz="1600" dirty="0"/>
              <a:t>건 추가전송 가능건수 </a:t>
            </a:r>
            <a:r>
              <a:rPr lang="en-US" altLang="ko-KR" sz="1600" dirty="0"/>
              <a:t>60</a:t>
            </a:r>
            <a:r>
              <a:rPr lang="ko-KR" altLang="en-US" sz="1600" dirty="0"/>
              <a:t>건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90 - 252000</a:t>
            </a:r>
            <a:r>
              <a:rPr lang="ko-KR" altLang="en-US" sz="1600" dirty="0"/>
              <a:t>원</a:t>
            </a:r>
            <a:r>
              <a:rPr lang="en-US" altLang="ko-KR" sz="1600" dirty="0"/>
              <a:t>(</a:t>
            </a:r>
            <a:r>
              <a:rPr lang="ko-KR" altLang="en-US" sz="1600" dirty="0"/>
              <a:t>정규쿠폰 </a:t>
            </a:r>
            <a:r>
              <a:rPr lang="en-US" altLang="ko-KR" sz="1600" dirty="0"/>
              <a:t>90</a:t>
            </a:r>
            <a:r>
              <a:rPr lang="ko-KR" altLang="en-US" sz="1600" dirty="0"/>
              <a:t>건 추가전송 가능건수 </a:t>
            </a:r>
            <a:r>
              <a:rPr lang="en-US" altLang="ko-KR" sz="1600" dirty="0"/>
              <a:t>30</a:t>
            </a:r>
            <a:r>
              <a:rPr lang="ko-KR" altLang="en-US" sz="1600" dirty="0"/>
              <a:t>건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120 – 303000</a:t>
            </a:r>
            <a:r>
              <a:rPr lang="ko-KR" altLang="en-US" sz="1600" dirty="0"/>
              <a:t>원</a:t>
            </a:r>
            <a:r>
              <a:rPr lang="en-US" altLang="ko-KR" sz="1600" dirty="0"/>
              <a:t>(</a:t>
            </a:r>
            <a:r>
              <a:rPr lang="ko-KR" altLang="en-US" sz="1600" dirty="0"/>
              <a:t>정규쿠폰 </a:t>
            </a:r>
            <a:r>
              <a:rPr lang="en-US" altLang="ko-KR" sz="1600" dirty="0"/>
              <a:t>120</a:t>
            </a:r>
            <a:r>
              <a:rPr lang="ko-KR" altLang="en-US" sz="1600" dirty="0"/>
              <a:t>건 추가전송 가능건수 </a:t>
            </a:r>
            <a:r>
              <a:rPr lang="en-US" altLang="ko-KR" sz="1600" dirty="0"/>
              <a:t>30</a:t>
            </a:r>
            <a:r>
              <a:rPr lang="ko-KR" altLang="en-US" sz="1600" dirty="0"/>
              <a:t>건</a:t>
            </a:r>
            <a:r>
              <a:rPr lang="en-US" altLang="ko-KR" sz="1600" dirty="0"/>
              <a:t>)</a:t>
            </a:r>
          </a:p>
          <a:p>
            <a:r>
              <a:rPr lang="en-US" altLang="ko-KR" sz="1200" dirty="0"/>
              <a:t>* </a:t>
            </a:r>
            <a:r>
              <a:rPr lang="ko-KR" altLang="en-US" sz="1200" dirty="0"/>
              <a:t>추가전송 가능건수 </a:t>
            </a:r>
            <a:r>
              <a:rPr lang="en-US" altLang="ko-KR" sz="1200" dirty="0"/>
              <a:t>: </a:t>
            </a:r>
            <a:r>
              <a:rPr lang="ko-KR" altLang="en-US" sz="1200" dirty="0"/>
              <a:t>정규쿠폰 소진 후</a:t>
            </a:r>
            <a:r>
              <a:rPr lang="en-US" altLang="ko-KR" sz="1200" dirty="0"/>
              <a:t>(</a:t>
            </a:r>
            <a:r>
              <a:rPr lang="ko-KR" altLang="en-US" sz="1200" dirty="0"/>
              <a:t>계약기간 내</a:t>
            </a:r>
            <a:r>
              <a:rPr lang="en-US" altLang="ko-KR" sz="1200" dirty="0"/>
              <a:t>) </a:t>
            </a:r>
            <a:r>
              <a:rPr lang="ko-KR" altLang="en-US" sz="1200" dirty="0"/>
              <a:t>추가전송 가능 건수</a:t>
            </a:r>
            <a:endParaRPr lang="en-US" altLang="ko-KR" sz="1200" dirty="0"/>
          </a:p>
          <a:p>
            <a:r>
              <a:rPr lang="en-US" altLang="ko-KR" sz="1200" dirty="0"/>
              <a:t>* </a:t>
            </a:r>
            <a:r>
              <a:rPr lang="ko-KR" altLang="en-US" sz="1200" dirty="0"/>
              <a:t>추가전송 가능건수 </a:t>
            </a:r>
            <a:r>
              <a:rPr lang="en-US" altLang="ko-KR" sz="1200" dirty="0"/>
              <a:t>: </a:t>
            </a:r>
            <a:r>
              <a:rPr lang="ko-KR" altLang="en-US" sz="1200" dirty="0"/>
              <a:t>건당 </a:t>
            </a:r>
            <a:r>
              <a:rPr lang="en-US" altLang="ko-KR" sz="1200" dirty="0"/>
              <a:t>1700</a:t>
            </a:r>
            <a:r>
              <a:rPr lang="ko-KR" altLang="en-US" sz="1200" dirty="0"/>
              <a:t>원</a:t>
            </a:r>
            <a:endParaRPr lang="en-US" altLang="ko-KR" sz="1200" dirty="0"/>
          </a:p>
          <a:p>
            <a:r>
              <a:rPr lang="ko-KR" altLang="en-US" sz="1600" dirty="0"/>
              <a:t>멤버십</a:t>
            </a:r>
            <a:r>
              <a:rPr lang="en-US" altLang="ko-KR" sz="1600" dirty="0"/>
              <a:t>(</a:t>
            </a:r>
            <a:r>
              <a:rPr lang="ko-KR" altLang="en-US" sz="1600" dirty="0"/>
              <a:t>계약기간 </a:t>
            </a:r>
            <a:r>
              <a:rPr lang="en-US" altLang="ko-KR" sz="1600" dirty="0"/>
              <a:t>6</a:t>
            </a:r>
            <a:r>
              <a:rPr lang="ko-KR" altLang="en-US" sz="1600" dirty="0"/>
              <a:t>개월 단위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	- </a:t>
            </a:r>
            <a:r>
              <a:rPr lang="ko-KR" altLang="en-US" sz="1600" dirty="0"/>
              <a:t>가입비 </a:t>
            </a:r>
            <a:r>
              <a:rPr lang="en-US" altLang="ko-KR" sz="1600" dirty="0"/>
              <a:t>55000</a:t>
            </a:r>
            <a:r>
              <a:rPr lang="ko-KR" altLang="en-US" sz="1600" dirty="0"/>
              <a:t>원</a:t>
            </a:r>
            <a:r>
              <a:rPr lang="en-US" altLang="ko-KR" sz="1600" dirty="0"/>
              <a:t>, 1</a:t>
            </a:r>
            <a:r>
              <a:rPr lang="ko-KR" altLang="en-US" sz="1600" dirty="0"/>
              <a:t>건 쿠폰단가 </a:t>
            </a:r>
            <a:r>
              <a:rPr lang="en-US" altLang="ko-KR" sz="1600" dirty="0"/>
              <a:t>1700</a:t>
            </a:r>
            <a:r>
              <a:rPr lang="ko-KR" altLang="en-US" sz="1600" dirty="0"/>
              <a:t>원</a:t>
            </a:r>
            <a:endParaRPr lang="en-US" altLang="ko-KR" sz="1600" dirty="0"/>
          </a:p>
          <a:p>
            <a:r>
              <a:rPr lang="ko-KR" altLang="en-US" sz="1600" dirty="0"/>
              <a:t>프리 멤버십</a:t>
            </a:r>
            <a:r>
              <a:rPr lang="en-US" altLang="ko-KR" sz="1600" dirty="0"/>
              <a:t>(</a:t>
            </a:r>
            <a:r>
              <a:rPr lang="ko-KR" altLang="en-US" sz="1600" dirty="0"/>
              <a:t>기존 캐쉬 방식</a:t>
            </a:r>
            <a:r>
              <a:rPr lang="en-US" altLang="ko-KR" sz="1600" dirty="0"/>
              <a:t>)</a:t>
            </a:r>
          </a:p>
          <a:p>
            <a:r>
              <a:rPr lang="en-US" altLang="ko-KR" sz="1600" dirty="0"/>
              <a:t>	- 1</a:t>
            </a:r>
            <a:r>
              <a:rPr lang="ko-KR" altLang="en-US" sz="1600" dirty="0"/>
              <a:t>건당 </a:t>
            </a:r>
            <a:r>
              <a:rPr lang="en-US" altLang="ko-KR" sz="1600" dirty="0"/>
              <a:t>3800</a:t>
            </a:r>
            <a:r>
              <a:rPr lang="ko-KR" altLang="en-US" sz="1600" dirty="0"/>
              <a:t>원에 전송</a:t>
            </a:r>
            <a:r>
              <a:rPr lang="en-US" altLang="ko-KR" sz="1600" dirty="0"/>
              <a:t>(</a:t>
            </a:r>
            <a:r>
              <a:rPr lang="ko-KR" altLang="en-US" sz="1600" dirty="0"/>
              <a:t>최소 </a:t>
            </a:r>
            <a:r>
              <a:rPr lang="en-US" altLang="ko-KR" sz="1600" dirty="0"/>
              <a:t>1</a:t>
            </a:r>
            <a:r>
              <a:rPr lang="ko-KR" altLang="en-US" sz="1600" dirty="0"/>
              <a:t>건도 구매가능</a:t>
            </a:r>
            <a:r>
              <a:rPr lang="en-US" altLang="ko-KR" sz="1600" dirty="0"/>
              <a:t>)</a:t>
            </a:r>
          </a:p>
        </p:txBody>
      </p:sp>
      <p:sp>
        <p:nvSpPr>
          <p:cNvPr id="26" name="모서리가 둥근 직사각형 27">
            <a:extLst>
              <a:ext uri="{FF2B5EF4-FFF2-40B4-BE49-F238E27FC236}">
                <a16:creationId xmlns="" xmlns:a16="http://schemas.microsoft.com/office/drawing/2014/main" id="{A02D1AFE-AD1F-49DF-95EA-84420911143A}"/>
              </a:ext>
            </a:extLst>
          </p:cNvPr>
          <p:cNvSpPr/>
          <p:nvPr/>
        </p:nvSpPr>
        <p:spPr>
          <a:xfrm>
            <a:off x="3513726" y="453540"/>
            <a:ext cx="2025681" cy="81179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3447F2F7-F7AD-4C48-BCDD-A46639A652AD}"/>
              </a:ext>
            </a:extLst>
          </p:cNvPr>
          <p:cNvSpPr/>
          <p:nvPr/>
        </p:nvSpPr>
        <p:spPr>
          <a:xfrm>
            <a:off x="-39115" y="2536"/>
            <a:ext cx="3418368" cy="34816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1FAC5E89-C771-42D1-A9A0-C435677FE5B9}"/>
              </a:ext>
            </a:extLst>
          </p:cNvPr>
          <p:cNvSpPr/>
          <p:nvPr/>
        </p:nvSpPr>
        <p:spPr>
          <a:xfrm>
            <a:off x="3375159" y="3032017"/>
            <a:ext cx="439278" cy="426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59AEBECF-E759-4392-A220-AC0374EFB4B7}"/>
              </a:ext>
            </a:extLst>
          </p:cNvPr>
          <p:cNvSpPr/>
          <p:nvPr/>
        </p:nvSpPr>
        <p:spPr>
          <a:xfrm>
            <a:off x="3801773" y="2587277"/>
            <a:ext cx="439278" cy="426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03DDB099-6B25-4E1B-B9F6-5E9BEA10E6C1}"/>
              </a:ext>
            </a:extLst>
          </p:cNvPr>
          <p:cNvSpPr/>
          <p:nvPr/>
        </p:nvSpPr>
        <p:spPr>
          <a:xfrm>
            <a:off x="4249621" y="3033084"/>
            <a:ext cx="439278" cy="426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32A74EEA-2D14-412C-AD46-80B081E2F520}"/>
              </a:ext>
            </a:extLst>
          </p:cNvPr>
          <p:cNvSpPr/>
          <p:nvPr/>
        </p:nvSpPr>
        <p:spPr>
          <a:xfrm>
            <a:off x="3371072" y="2156686"/>
            <a:ext cx="439278" cy="4262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="" xmlns:a16="http://schemas.microsoft.com/office/drawing/2014/main" id="{5F74CB38-8F08-4837-9B51-164FBC952063}"/>
              </a:ext>
            </a:extLst>
          </p:cNvPr>
          <p:cNvSpPr/>
          <p:nvPr/>
        </p:nvSpPr>
        <p:spPr>
          <a:xfrm>
            <a:off x="5604147" y="-1559"/>
            <a:ext cx="439278" cy="429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="" xmlns:a16="http://schemas.microsoft.com/office/drawing/2014/main" id="{0F092912-BA5F-499E-815C-CF6EF71BFB6E}"/>
              </a:ext>
            </a:extLst>
          </p:cNvPr>
          <p:cNvSpPr/>
          <p:nvPr/>
        </p:nvSpPr>
        <p:spPr>
          <a:xfrm>
            <a:off x="6045556" y="427921"/>
            <a:ext cx="439278" cy="429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="" xmlns:a16="http://schemas.microsoft.com/office/drawing/2014/main" id="{10E90122-8158-4FD9-A35D-1FC50BEB170D}"/>
              </a:ext>
            </a:extLst>
          </p:cNvPr>
          <p:cNvSpPr/>
          <p:nvPr/>
        </p:nvSpPr>
        <p:spPr>
          <a:xfrm>
            <a:off x="6478591" y="860080"/>
            <a:ext cx="439278" cy="429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="" xmlns:a16="http://schemas.microsoft.com/office/drawing/2014/main" id="{FBA6C3A1-E4DB-4842-8B17-F41934D328A8}"/>
              </a:ext>
            </a:extLst>
          </p:cNvPr>
          <p:cNvSpPr/>
          <p:nvPr/>
        </p:nvSpPr>
        <p:spPr>
          <a:xfrm>
            <a:off x="6478591" y="-1559"/>
            <a:ext cx="439278" cy="429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541542F5-4826-4C5C-B1AB-4AD969DA7BF6}"/>
              </a:ext>
            </a:extLst>
          </p:cNvPr>
          <p:cNvSpPr/>
          <p:nvPr/>
        </p:nvSpPr>
        <p:spPr>
          <a:xfrm>
            <a:off x="10098158" y="3399265"/>
            <a:ext cx="2093842" cy="3458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2410893A-85BA-437A-99DF-10FA25DBE046}"/>
              </a:ext>
            </a:extLst>
          </p:cNvPr>
          <p:cNvSpPr/>
          <p:nvPr/>
        </p:nvSpPr>
        <p:spPr>
          <a:xfrm>
            <a:off x="8784418" y="3399265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="" xmlns:a16="http://schemas.microsoft.com/office/drawing/2014/main" id="{D4155AB4-3822-4167-88C0-274E2AF89498}"/>
              </a:ext>
            </a:extLst>
          </p:cNvPr>
          <p:cNvSpPr/>
          <p:nvPr/>
        </p:nvSpPr>
        <p:spPr>
          <a:xfrm>
            <a:off x="9224662" y="3828744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="" xmlns:a16="http://schemas.microsoft.com/office/drawing/2014/main" id="{86942A6F-FB65-4EB3-9B1F-B08616B96EAD}"/>
              </a:ext>
            </a:extLst>
          </p:cNvPr>
          <p:cNvSpPr/>
          <p:nvPr/>
        </p:nvSpPr>
        <p:spPr>
          <a:xfrm>
            <a:off x="9658862" y="4260903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="" xmlns:a16="http://schemas.microsoft.com/office/drawing/2014/main" id="{11E0B2AC-D4C9-41B6-B43F-1F7195CFA30D}"/>
              </a:ext>
            </a:extLst>
          </p:cNvPr>
          <p:cNvSpPr/>
          <p:nvPr/>
        </p:nvSpPr>
        <p:spPr>
          <a:xfrm>
            <a:off x="9658862" y="3411849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="" xmlns:a16="http://schemas.microsoft.com/office/drawing/2014/main" id="{F852DDBD-BEEC-4618-89FB-EB3B5104522E}"/>
              </a:ext>
            </a:extLst>
          </p:cNvPr>
          <p:cNvSpPr/>
          <p:nvPr/>
        </p:nvSpPr>
        <p:spPr>
          <a:xfrm>
            <a:off x="5937946" y="6455733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="" xmlns:a16="http://schemas.microsoft.com/office/drawing/2014/main" id="{401B7A92-AF9C-473C-A5EC-600CE7F3407B}"/>
              </a:ext>
            </a:extLst>
          </p:cNvPr>
          <p:cNvSpPr/>
          <p:nvPr/>
        </p:nvSpPr>
        <p:spPr>
          <a:xfrm>
            <a:off x="6364560" y="6010993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="" xmlns:a16="http://schemas.microsoft.com/office/drawing/2014/main" id="{9E364212-5059-454E-9939-BD79325BF4BE}"/>
              </a:ext>
            </a:extLst>
          </p:cNvPr>
          <p:cNvSpPr/>
          <p:nvPr/>
        </p:nvSpPr>
        <p:spPr>
          <a:xfrm>
            <a:off x="6812408" y="6456800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="" xmlns:a16="http://schemas.microsoft.com/office/drawing/2014/main" id="{DD3AA047-B02B-4B05-821A-9506C54608AD}"/>
              </a:ext>
            </a:extLst>
          </p:cNvPr>
          <p:cNvSpPr/>
          <p:nvPr/>
        </p:nvSpPr>
        <p:spPr>
          <a:xfrm>
            <a:off x="5933859" y="5580402"/>
            <a:ext cx="439278" cy="4262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7350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068E0EA4-D96A-4A92-8AD4-046EFEB5D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255" y="2577118"/>
            <a:ext cx="3584540" cy="1703763"/>
          </a:xfrm>
          <a:prstGeom prst="rect">
            <a:avLst/>
          </a:prstGeom>
        </p:spPr>
      </p:pic>
      <p:sp>
        <p:nvSpPr>
          <p:cNvPr id="17" name="텍스트 개체 틀 16">
            <a:extLst>
              <a:ext uri="{FF2B5EF4-FFF2-40B4-BE49-F238E27FC236}">
                <a16:creationId xmlns="" xmlns:a16="http://schemas.microsoft.com/office/drawing/2014/main" id="{5AF6BEA9-D73B-40FE-8433-882E2C310D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8CD05AF2-9292-431A-8765-3094CD092262}"/>
              </a:ext>
            </a:extLst>
          </p:cNvPr>
          <p:cNvSpPr/>
          <p:nvPr/>
        </p:nvSpPr>
        <p:spPr>
          <a:xfrm>
            <a:off x="7045795" y="0"/>
            <a:ext cx="4267201" cy="6858000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텍스트 개체 틀 3">
            <a:extLst>
              <a:ext uri="{FF2B5EF4-FFF2-40B4-BE49-F238E27FC236}">
                <a16:creationId xmlns="" xmlns:a16="http://schemas.microsoft.com/office/drawing/2014/main" id="{1C6F9CA8-5A6D-4E0F-BDC0-F7CA18578E0F}"/>
              </a:ext>
            </a:extLst>
          </p:cNvPr>
          <p:cNvSpPr txBox="1">
            <a:spLocks/>
          </p:cNvSpPr>
          <p:nvPr/>
        </p:nvSpPr>
        <p:spPr>
          <a:xfrm>
            <a:off x="7283750" y="1171255"/>
            <a:ext cx="3791285" cy="289872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000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1.</a:t>
            </a:r>
            <a:endParaRPr lang="ko-KR" altLang="en-US" dirty="0"/>
          </a:p>
        </p:txBody>
      </p:sp>
      <p:pic>
        <p:nvPicPr>
          <p:cNvPr id="20" name="그림 19" descr="개체, 보는, 하늘, 시계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1B2294E0-A4A2-4995-91E2-971186101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751" y="3540589"/>
            <a:ext cx="3791285" cy="1319703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82543294-6420-4677-9897-09B07DB3F772}"/>
              </a:ext>
            </a:extLst>
          </p:cNvPr>
          <p:cNvSpPr/>
          <p:nvPr/>
        </p:nvSpPr>
        <p:spPr>
          <a:xfrm>
            <a:off x="6613795" y="5561800"/>
            <a:ext cx="432000" cy="43206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7744898A-77FF-4279-8779-CC552D156F99}"/>
              </a:ext>
            </a:extLst>
          </p:cNvPr>
          <p:cNvSpPr/>
          <p:nvPr/>
        </p:nvSpPr>
        <p:spPr>
          <a:xfrm>
            <a:off x="6181795" y="5993865"/>
            <a:ext cx="432000" cy="43206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1E9F487B-6AAF-4A3E-AD6D-223F81B9DB05}"/>
              </a:ext>
            </a:extLst>
          </p:cNvPr>
          <p:cNvSpPr/>
          <p:nvPr/>
        </p:nvSpPr>
        <p:spPr>
          <a:xfrm>
            <a:off x="6613795" y="6425930"/>
            <a:ext cx="432000" cy="43206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842C90C0-26C5-4441-86AF-13C748C341CA}"/>
              </a:ext>
            </a:extLst>
          </p:cNvPr>
          <p:cNvSpPr/>
          <p:nvPr/>
        </p:nvSpPr>
        <p:spPr>
          <a:xfrm>
            <a:off x="5749795" y="6425932"/>
            <a:ext cx="432000" cy="432068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97469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이등변 삼각형 8">
            <a:extLst>
              <a:ext uri="{FF2B5EF4-FFF2-40B4-BE49-F238E27FC236}">
                <a16:creationId xmlns="" xmlns:a16="http://schemas.microsoft.com/office/drawing/2014/main" id="{3F81675C-77E6-4AC4-8E4B-C66D8891B8E5}"/>
              </a:ext>
            </a:extLst>
          </p:cNvPr>
          <p:cNvSpPr/>
          <p:nvPr/>
        </p:nvSpPr>
        <p:spPr>
          <a:xfrm>
            <a:off x="6107484" y="0"/>
            <a:ext cx="6096000" cy="6858000"/>
          </a:xfrm>
          <a:prstGeom prst="triangle">
            <a:avLst>
              <a:gd name="adj" fmla="val 100000"/>
            </a:avLst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C1982C6-24C3-43B8-9B33-758DE3E2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알터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AF2181D-519D-4D9D-B95B-BF7B207DBD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 </a:t>
            </a:r>
            <a:r>
              <a:rPr lang="ko-KR" altLang="en-US" sz="1800" dirty="0"/>
              <a:t>홈페이지</a:t>
            </a:r>
            <a:r>
              <a:rPr lang="en-US" altLang="ko-KR" sz="1800" dirty="0"/>
              <a:t>, </a:t>
            </a:r>
            <a:r>
              <a:rPr lang="ko-KR" altLang="en-US" sz="1800" dirty="0"/>
              <a:t>모바일 팩스</a:t>
            </a:r>
            <a:r>
              <a:rPr lang="en-US" altLang="ko-KR" sz="1800" dirty="0"/>
              <a:t>, </a:t>
            </a:r>
            <a:r>
              <a:rPr lang="ko-KR" altLang="en-US" sz="1800" dirty="0"/>
              <a:t>어플 </a:t>
            </a:r>
            <a:r>
              <a:rPr lang="ko-KR" altLang="en-US" sz="1800" dirty="0" err="1"/>
              <a:t>제공없음</a:t>
            </a:r>
            <a:endParaRPr lang="ko-KR" altLang="en-US" sz="1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10CE6008-37EB-4900-B133-8166DD86AA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가입 혜택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B741C617-BF21-40E0-8174-653DBA92A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61877" y="3134485"/>
            <a:ext cx="5279995" cy="1259095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ko-KR" altLang="en-US" sz="1800" dirty="0" err="1"/>
              <a:t>알터</a:t>
            </a:r>
            <a:r>
              <a:rPr lang="ko-KR" altLang="en-US" sz="1800" dirty="0"/>
              <a:t> 기본 </a:t>
            </a:r>
            <a:r>
              <a:rPr lang="en-US" altLang="ko-KR" sz="1800" dirty="0"/>
              <a:t>:</a:t>
            </a:r>
          </a:p>
          <a:p>
            <a:pPr marL="1200074" lvl="2" indent="-285750">
              <a:buFontTx/>
              <a:buChar char="-"/>
            </a:pPr>
            <a:r>
              <a:rPr lang="ko-KR" altLang="en-US" sz="1800" dirty="0"/>
              <a:t>네이버 전송이 목적의 개발상품</a:t>
            </a:r>
            <a:endParaRPr lang="en-US" altLang="ko-KR" sz="1800" dirty="0"/>
          </a:p>
          <a:p>
            <a:pPr marL="1200074" lvl="2" indent="-285750">
              <a:buFontTx/>
              <a:buChar char="-"/>
            </a:pPr>
            <a:r>
              <a:rPr lang="ko-KR" altLang="en-US" sz="1800" dirty="0"/>
              <a:t>지역망이라는 특수성을 띄고 있는 상품</a:t>
            </a:r>
            <a:endParaRPr lang="en-US" altLang="ko-KR" sz="1800" dirty="0"/>
          </a:p>
          <a:p>
            <a:pPr lvl="2"/>
            <a:endParaRPr lang="en-US" altLang="ko-KR" sz="18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9208E0F6-B739-495D-BACF-2BF1D9CA2D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 dirty="0"/>
              <a:t>상품구성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="" xmlns:a16="http://schemas.microsoft.com/office/drawing/2014/main" id="{9EA31BDC-C892-4198-9993-EFDD70893803}"/>
              </a:ext>
            </a:extLst>
          </p:cNvPr>
          <p:cNvSpPr txBox="1">
            <a:spLocks/>
          </p:cNvSpPr>
          <p:nvPr/>
        </p:nvSpPr>
        <p:spPr>
          <a:xfrm>
            <a:off x="6361876" y="4393580"/>
            <a:ext cx="5279995" cy="12590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Tx/>
              <a:buNone/>
              <a:defRPr sz="1333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ko-KR" altLang="en-US" sz="1800" dirty="0"/>
              <a:t>특장점</a:t>
            </a:r>
            <a:r>
              <a:rPr lang="en-US" altLang="ko-KR" sz="1800" dirty="0"/>
              <a:t>:</a:t>
            </a:r>
          </a:p>
          <a:p>
            <a:pPr marL="1200074" lvl="2" indent="-285750">
              <a:buFontTx/>
              <a:buChar char="-"/>
            </a:pPr>
            <a:r>
              <a:rPr lang="ko-KR" altLang="en-US" sz="1800" dirty="0"/>
              <a:t>매체의 효과는 누리지 못하지만 네이버 전송하는 매체의 첫 가입비가 제일 저렴</a:t>
            </a:r>
            <a:endParaRPr lang="en-US" altLang="ko-KR" sz="1800" dirty="0"/>
          </a:p>
          <a:p>
            <a:pPr marL="1200074" lvl="2" indent="-285750">
              <a:buFontTx/>
              <a:buChar char="-"/>
            </a:pPr>
            <a:r>
              <a:rPr lang="ko-KR" altLang="en-US" sz="1800" dirty="0"/>
              <a:t>의뢰요청기능</a:t>
            </a:r>
            <a:r>
              <a:rPr lang="en-US" altLang="ko-KR" sz="1800" dirty="0"/>
              <a:t>(</a:t>
            </a:r>
            <a:r>
              <a:rPr lang="ko-KR" altLang="en-US" sz="1800" dirty="0"/>
              <a:t>등기부등본 첨부기능</a:t>
            </a:r>
            <a:r>
              <a:rPr lang="en-US" altLang="ko-KR" sz="1800" dirty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23451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="" xmlns:a16="http://schemas.microsoft.com/office/drawing/2014/main" id="{8230FF12-89CC-44D3-9C95-E56D714E45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60654" y="6466595"/>
            <a:ext cx="6669668" cy="365125"/>
          </a:xfrm>
        </p:spPr>
        <p:txBody>
          <a:bodyPr/>
          <a:lstStyle/>
          <a:p>
            <a:r>
              <a:rPr lang="ko-KR" altLang="en-US" dirty="0"/>
              <a:t>모든 </a:t>
            </a:r>
            <a:r>
              <a:rPr lang="ko-KR" altLang="en-US" dirty="0" err="1"/>
              <a:t>쿠폰제</a:t>
            </a:r>
            <a:r>
              <a:rPr lang="ko-KR" altLang="en-US" dirty="0"/>
              <a:t> 상품은 쿠폰 소진 후 추가로 가입하신 건수만큼 건당 </a:t>
            </a:r>
            <a:r>
              <a:rPr lang="en-US" altLang="ko-KR" dirty="0"/>
              <a:t>1700</a:t>
            </a:r>
            <a:r>
              <a:rPr lang="ko-KR" altLang="en-US" dirty="0"/>
              <a:t>원에 추가결제 가능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프로모션 기간 중 추가 </a:t>
            </a:r>
            <a:r>
              <a:rPr lang="ko-KR" altLang="en-US" dirty="0" err="1"/>
              <a:t>결제시</a:t>
            </a:r>
            <a:r>
              <a:rPr lang="ko-KR" altLang="en-US" dirty="0"/>
              <a:t> 최대치는 </a:t>
            </a:r>
            <a:r>
              <a:rPr lang="en-US" altLang="ko-KR" dirty="0"/>
              <a:t>M</a:t>
            </a:r>
            <a:r>
              <a:rPr lang="ko-KR" altLang="en-US" dirty="0"/>
              <a:t>사보다 </a:t>
            </a:r>
            <a:r>
              <a:rPr lang="en-US" altLang="ko-KR" dirty="0"/>
              <a:t>20</a:t>
            </a:r>
            <a:r>
              <a:rPr lang="ko-KR" altLang="en-US" dirty="0"/>
              <a:t>건 많음</a:t>
            </a:r>
            <a:endParaRPr 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9C4EB4CA-FF58-4BBE-B616-E2114ACBB0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" name="그림 개체 틀 9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D4EA50C3-3D43-41C7-9CC8-DA4C0C8E26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526" y="473174"/>
            <a:ext cx="7019925" cy="38385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4523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393816F-5EA9-4449-8398-20463213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en-US" altLang="ko-KR" dirty="0" err="1"/>
              <a:t>Daum</a:t>
            </a:r>
            <a:endParaRPr lang="ko-KR" altLang="en-US" dirty="0"/>
          </a:p>
        </p:txBody>
      </p:sp>
      <p:graphicFrame>
        <p:nvGraphicFramePr>
          <p:cNvPr id="3" name="다이어그램 2">
            <a:extLst>
              <a:ext uri="{FF2B5EF4-FFF2-40B4-BE49-F238E27FC236}">
                <a16:creationId xmlns="" xmlns:a16="http://schemas.microsoft.com/office/drawing/2014/main" id="{65EF6FE4-A75B-48FB-90CB-0D5AD5158A0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912827353"/>
              </p:ext>
            </p:extLst>
          </p:nvPr>
        </p:nvGraphicFramePr>
        <p:xfrm>
          <a:off x="702366" y="232264"/>
          <a:ext cx="11160826" cy="673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388956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31509428-8963-4CB4-A470-2F222BFB03C1}"/>
              </a:ext>
            </a:extLst>
          </p:cNvPr>
          <p:cNvSpPr/>
          <p:nvPr/>
        </p:nvSpPr>
        <p:spPr>
          <a:xfrm>
            <a:off x="2376420" y="2967335"/>
            <a:ext cx="2954656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accent2">
                <a:lumMod val="40000"/>
                <a:lumOff val="6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dirty="0">
                <a:ln w="13462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dist="38100" dir="2700000" algn="bl" rotWithShape="0">
                    <a:schemeClr val="accent2">
                      <a:lumMod val="60000"/>
                      <a:lumOff val="40000"/>
                    </a:schemeClr>
                  </a:outerShdw>
                </a:effectLst>
              </a:rPr>
              <a:t>프리미엄</a:t>
            </a:r>
            <a:endParaRPr lang="en-US" altLang="ko-KR" sz="5400" b="1" dirty="0">
              <a:ln w="13462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/>
              </a:solidFill>
              <a:effectLst>
                <a:outerShdw dist="38100" dir="2700000" algn="bl" rotWithShape="0">
                  <a:schemeClr val="accent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57A54CF3-AF94-4951-AF54-BD724C6CDEC3}"/>
              </a:ext>
            </a:extLst>
          </p:cNvPr>
          <p:cNvSpPr/>
          <p:nvPr/>
        </p:nvSpPr>
        <p:spPr>
          <a:xfrm>
            <a:off x="7045795" y="0"/>
            <a:ext cx="4267201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텍스트 개체 틀 3">
            <a:extLst>
              <a:ext uri="{FF2B5EF4-FFF2-40B4-BE49-F238E27FC236}">
                <a16:creationId xmlns="" xmlns:a16="http://schemas.microsoft.com/office/drawing/2014/main" id="{F74D8E15-FA4D-4062-9C49-5523A1B65B68}"/>
              </a:ext>
            </a:extLst>
          </p:cNvPr>
          <p:cNvSpPr txBox="1">
            <a:spLocks/>
          </p:cNvSpPr>
          <p:nvPr/>
        </p:nvSpPr>
        <p:spPr>
          <a:xfrm>
            <a:off x="7283752" y="1283566"/>
            <a:ext cx="3791285" cy="289872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000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2.</a:t>
            </a:r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5108B578-913D-4981-BA5C-F4F5C24E14D7}"/>
              </a:ext>
            </a:extLst>
          </p:cNvPr>
          <p:cNvSpPr/>
          <p:nvPr/>
        </p:nvSpPr>
        <p:spPr>
          <a:xfrm>
            <a:off x="6613795" y="5561800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6D5332B1-0D0C-4C41-B7D1-C0E7E7183C75}"/>
              </a:ext>
            </a:extLst>
          </p:cNvPr>
          <p:cNvSpPr/>
          <p:nvPr/>
        </p:nvSpPr>
        <p:spPr>
          <a:xfrm>
            <a:off x="6181795" y="5993865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90ED8274-3103-4C25-8C46-F5F50BB22008}"/>
              </a:ext>
            </a:extLst>
          </p:cNvPr>
          <p:cNvSpPr/>
          <p:nvPr/>
        </p:nvSpPr>
        <p:spPr>
          <a:xfrm>
            <a:off x="6613795" y="6425930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FC63C883-7DB3-4F6A-8536-AE78F8C5D1F1}"/>
              </a:ext>
            </a:extLst>
          </p:cNvPr>
          <p:cNvSpPr/>
          <p:nvPr/>
        </p:nvSpPr>
        <p:spPr>
          <a:xfrm>
            <a:off x="5749795" y="6425932"/>
            <a:ext cx="432000" cy="432068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C187FA71-13B2-4A01-9600-8756FF928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7050" y1="38889" x2="89209" y2="486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8535" y="3737779"/>
            <a:ext cx="2841717" cy="14719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455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921357DC-2D9B-422F-BB19-E0E176F06116}"/>
              </a:ext>
            </a:extLst>
          </p:cNvPr>
          <p:cNvSpPr/>
          <p:nvPr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6E92A00C-4F43-4390-8A28-99B2608A5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2" r="26557"/>
          <a:stretch/>
        </p:blipFill>
        <p:spPr>
          <a:xfrm>
            <a:off x="6096000" y="0"/>
            <a:ext cx="6133297" cy="6858000"/>
          </a:xfrm>
          <a:prstGeom prst="rect">
            <a:avLst/>
          </a:prstGeom>
        </p:spPr>
      </p:pic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8C41F3E2-1DB9-4A59-94EF-C79D335F6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289" y="716537"/>
            <a:ext cx="5131421" cy="854532"/>
          </a:xfrm>
        </p:spPr>
        <p:txBody>
          <a:bodyPr/>
          <a:lstStyle/>
          <a:p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타 매체 사용 없는 다음 자체 광고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D2DF3022-2D3D-4A0D-8226-4F95ACC986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10080" y="2131167"/>
            <a:ext cx="4088714" cy="922344"/>
          </a:xfrm>
        </p:spPr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원하시는 지역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단지 영역 최상단에 매물등록 할 수 있는 독점상품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8B9F548C-BF95-4582-AF33-328A3AE78F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485" y="1747377"/>
            <a:ext cx="420000" cy="420065"/>
          </a:xfrm>
        </p:spPr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33E21D41-38AF-4C49-BA6F-F9B6F8FAAB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0080" y="1757768"/>
            <a:ext cx="4088715" cy="409675"/>
          </a:xfrm>
        </p:spPr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상품구성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6275B545-ED50-4702-80A3-380720BF00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0080" y="3137572"/>
            <a:ext cx="4653920" cy="922344"/>
          </a:xfrm>
        </p:spPr>
        <p:txBody>
          <a:bodyPr>
            <a:norm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상위독점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개 매물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60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일 노출 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	-&gt; 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프리미엄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더보기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해당 단지매물 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20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개 독점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="" xmlns:a16="http://schemas.microsoft.com/office/drawing/2014/main" id="{3FFA0880-DC57-4DC4-A22A-72597D9DEC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5485" y="4143977"/>
            <a:ext cx="4088714" cy="922344"/>
          </a:xfrm>
        </p:spPr>
        <p:txBody>
          <a:bodyPr/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스탠다드 상품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건 서비스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비공동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및 </a:t>
            </a:r>
            <a:r>
              <a:rPr lang="ko-KR" altLang="en-US" dirty="0" err="1">
                <a:latin typeface="굴림" panose="020B0600000101010101" pitchFamily="50" charset="-127"/>
                <a:ea typeface="굴림" panose="020B0600000101010101" pitchFamily="50" charset="-127"/>
              </a:rPr>
              <a:t>타단지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 상품  등록가능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스탠다드 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건은 독점 불가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" name="텍스트 개체 틀 4">
            <a:extLst>
              <a:ext uri="{FF2B5EF4-FFF2-40B4-BE49-F238E27FC236}">
                <a16:creationId xmlns="" xmlns:a16="http://schemas.microsoft.com/office/drawing/2014/main" id="{4C64A1E5-0FD0-413B-972F-B7A20B8AC2C2}"/>
              </a:ext>
            </a:extLst>
          </p:cNvPr>
          <p:cNvSpPr txBox="1">
            <a:spLocks/>
          </p:cNvSpPr>
          <p:nvPr/>
        </p:nvSpPr>
        <p:spPr>
          <a:xfrm>
            <a:off x="1010080" y="5525524"/>
            <a:ext cx="4088714" cy="922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None/>
              <a:defRPr sz="1333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지역</a:t>
            </a: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단지별 가격</a:t>
            </a:r>
          </a:p>
        </p:txBody>
      </p:sp>
      <p:sp>
        <p:nvSpPr>
          <p:cNvPr id="22" name="텍스트 개체 틀 6">
            <a:extLst>
              <a:ext uri="{FF2B5EF4-FFF2-40B4-BE49-F238E27FC236}">
                <a16:creationId xmlns="" xmlns:a16="http://schemas.microsoft.com/office/drawing/2014/main" id="{EB2D9C36-5723-42E4-9BF5-93D089F8E631}"/>
              </a:ext>
            </a:extLst>
          </p:cNvPr>
          <p:cNvSpPr txBox="1">
            <a:spLocks/>
          </p:cNvSpPr>
          <p:nvPr/>
        </p:nvSpPr>
        <p:spPr>
          <a:xfrm>
            <a:off x="1010080" y="5152125"/>
            <a:ext cx="4088715" cy="409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400" kern="1200" baseline="0">
                <a:solidFill>
                  <a:schemeClr val="bg1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가격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1E0C2BF2-C6A3-40D0-89ED-988C86E908D3}"/>
              </a:ext>
            </a:extLst>
          </p:cNvPr>
          <p:cNvSpPr/>
          <p:nvPr/>
        </p:nvSpPr>
        <p:spPr>
          <a:xfrm>
            <a:off x="6088412" y="5561800"/>
            <a:ext cx="438882" cy="43206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F129ADB2-02E3-45DE-93AB-920B15801668}"/>
              </a:ext>
            </a:extLst>
          </p:cNvPr>
          <p:cNvSpPr/>
          <p:nvPr/>
        </p:nvSpPr>
        <p:spPr>
          <a:xfrm>
            <a:off x="6517985" y="5985048"/>
            <a:ext cx="432000" cy="43206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AA49C8ED-2679-4891-B57B-B754653047D5}"/>
              </a:ext>
            </a:extLst>
          </p:cNvPr>
          <p:cNvSpPr/>
          <p:nvPr/>
        </p:nvSpPr>
        <p:spPr>
          <a:xfrm>
            <a:off x="6949985" y="6430930"/>
            <a:ext cx="438882" cy="43206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DAD1B842-CB84-4E86-9483-F23177259391}"/>
              </a:ext>
            </a:extLst>
          </p:cNvPr>
          <p:cNvSpPr/>
          <p:nvPr/>
        </p:nvSpPr>
        <p:spPr>
          <a:xfrm>
            <a:off x="6095294" y="6430930"/>
            <a:ext cx="432000" cy="43206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867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B166C3A8-869D-46D0-8C34-19C2350A632D}"/>
              </a:ext>
            </a:extLst>
          </p:cNvPr>
          <p:cNvSpPr/>
          <p:nvPr/>
        </p:nvSpPr>
        <p:spPr>
          <a:xfrm>
            <a:off x="6316807" y="2967335"/>
            <a:ext cx="3111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dirty="0">
                <a:ln w="13462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700000" algn="bl" rotWithShape="0">
                    <a:schemeClr val="accent5">
                      <a:lumMod val="40000"/>
                      <a:lumOff val="60000"/>
                    </a:schemeClr>
                  </a:outerShdw>
                </a:effectLst>
              </a:rPr>
              <a:t>단지 검색</a:t>
            </a:r>
            <a:endParaRPr lang="en-US" altLang="ko-KR" sz="5400" b="1" dirty="0">
              <a:ln w="13462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dist="38100" dir="2700000" algn="bl" rotWithShape="0">
                  <a:schemeClr val="accent5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CDBDB1E1-8889-468E-9658-1C37B3E0591A}"/>
              </a:ext>
            </a:extLst>
          </p:cNvPr>
          <p:cNvSpPr/>
          <p:nvPr/>
        </p:nvSpPr>
        <p:spPr>
          <a:xfrm>
            <a:off x="828015" y="0"/>
            <a:ext cx="4267201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텍스트 개체 틀 3">
            <a:extLst>
              <a:ext uri="{FF2B5EF4-FFF2-40B4-BE49-F238E27FC236}">
                <a16:creationId xmlns="" xmlns:a16="http://schemas.microsoft.com/office/drawing/2014/main" id="{9B1814AA-A66F-4B9B-A38E-48A6E6853004}"/>
              </a:ext>
            </a:extLst>
          </p:cNvPr>
          <p:cNvSpPr txBox="1">
            <a:spLocks/>
          </p:cNvSpPr>
          <p:nvPr/>
        </p:nvSpPr>
        <p:spPr>
          <a:xfrm>
            <a:off x="1065972" y="1495366"/>
            <a:ext cx="3791285" cy="289872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000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2.</a:t>
            </a:r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3FEA9DFE-4244-4F6A-9176-341EE679683E}"/>
              </a:ext>
            </a:extLst>
          </p:cNvPr>
          <p:cNvSpPr/>
          <p:nvPr/>
        </p:nvSpPr>
        <p:spPr>
          <a:xfrm>
            <a:off x="5086100" y="5561801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65183FC3-3CF8-40DA-9844-8A40D23423EC}"/>
              </a:ext>
            </a:extLst>
          </p:cNvPr>
          <p:cNvSpPr/>
          <p:nvPr/>
        </p:nvSpPr>
        <p:spPr>
          <a:xfrm>
            <a:off x="5518101" y="5993869"/>
            <a:ext cx="432000" cy="43811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2C6382D7-EEBF-47BF-A963-385044E1D895}"/>
              </a:ext>
            </a:extLst>
          </p:cNvPr>
          <p:cNvSpPr/>
          <p:nvPr/>
        </p:nvSpPr>
        <p:spPr>
          <a:xfrm>
            <a:off x="5950101" y="6431980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AE9EC5BC-86AF-4001-967C-17504EE07B79}"/>
              </a:ext>
            </a:extLst>
          </p:cNvPr>
          <p:cNvSpPr/>
          <p:nvPr/>
        </p:nvSpPr>
        <p:spPr>
          <a:xfrm>
            <a:off x="5095217" y="6425932"/>
            <a:ext cx="432000" cy="432068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="" xmlns:a16="http://schemas.microsoft.com/office/drawing/2014/main" id="{4BA6FBD1-A27B-4FB0-B44F-74A89974F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7050" y1="38889" x2="89209" y2="486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0757" y="3890665"/>
            <a:ext cx="2841717" cy="14719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252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B49823B7-D1DF-4EB9-B58B-9A8D622D2B95}"/>
              </a:ext>
            </a:extLst>
          </p:cNvPr>
          <p:cNvSpPr/>
          <p:nvPr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="" xmlns:a16="http://schemas.microsoft.com/office/drawing/2014/main" id="{DFEFC527-C5E7-49CF-BD9F-A4E2CE425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60901" cy="6858000"/>
          </a:xfrm>
          <a:prstGeom prst="rect">
            <a:avLst/>
          </a:prstGeom>
        </p:spPr>
      </p:pic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8C41F3E2-1DB9-4A59-94EF-C79D335F6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06703" y="445318"/>
            <a:ext cx="5131421" cy="854532"/>
          </a:xfrm>
        </p:spPr>
        <p:txBody>
          <a:bodyPr/>
          <a:lstStyle/>
          <a:p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타 매체 사용 없는 다음 자체 광고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D2DF3022-2D3D-4A0D-8226-4F95ACC986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34494" y="2506656"/>
            <a:ext cx="4088714" cy="922344"/>
          </a:xfrm>
        </p:spPr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구매단지에 등록된 프리미엄 스탠다드 상품 중에서 총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개의 매물이 통합검색 결과를 통해 랜덤노출</a:t>
            </a:r>
          </a:p>
        </p:txBody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8B9F548C-BF95-4582-AF33-328A3AE78F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23054" y="1899892"/>
            <a:ext cx="420000" cy="420065"/>
          </a:xfrm>
        </p:spPr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33E21D41-38AF-4C49-BA6F-F9B6F8FAAB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34494" y="1910282"/>
            <a:ext cx="4088715" cy="409675"/>
          </a:xfrm>
        </p:spPr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상품구성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F96C533-F226-4EC7-8051-83E8F8FDC541}"/>
              </a:ext>
            </a:extLst>
          </p:cNvPr>
          <p:cNvSpPr txBox="1"/>
          <p:nvPr/>
        </p:nvSpPr>
        <p:spPr>
          <a:xfrm>
            <a:off x="0" y="0"/>
            <a:ext cx="1205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>
                <a:ln w="22225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/>
                </a:solidFill>
                <a:latin typeface="휴먼가는샘체" panose="02010504000101010101" pitchFamily="2" charset="-127"/>
                <a:ea typeface="휴먼가는샘체" panose="02010504000101010101" pitchFamily="2" charset="-127"/>
              </a:rPr>
              <a:t>예시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03CD71DB-3924-489C-87DE-751C5A6F58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34494" y="4115326"/>
            <a:ext cx="3976845" cy="567002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가격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4BDFC35D-EFEB-41B1-B0F0-0E9F3582999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34494" y="4682328"/>
            <a:ext cx="4088714" cy="922344"/>
          </a:xfrm>
        </p:spPr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지역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단지별 가격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="" xmlns:a16="http://schemas.microsoft.com/office/drawing/2014/main" id="{97E9D5CE-96E2-4A4E-A338-7EA3BFEB3CFF}"/>
              </a:ext>
            </a:extLst>
          </p:cNvPr>
          <p:cNvSpPr/>
          <p:nvPr/>
        </p:nvSpPr>
        <p:spPr>
          <a:xfrm>
            <a:off x="5657117" y="5561799"/>
            <a:ext cx="438882" cy="43206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EBCC7860-A481-4DA6-A162-627FF2217859}"/>
              </a:ext>
            </a:extLst>
          </p:cNvPr>
          <p:cNvSpPr/>
          <p:nvPr/>
        </p:nvSpPr>
        <p:spPr>
          <a:xfrm>
            <a:off x="5225117" y="5985047"/>
            <a:ext cx="432000" cy="43206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1E74A1C0-E51B-4C1F-8463-492B91438363}"/>
              </a:ext>
            </a:extLst>
          </p:cNvPr>
          <p:cNvSpPr/>
          <p:nvPr/>
        </p:nvSpPr>
        <p:spPr>
          <a:xfrm>
            <a:off x="5657117" y="6430929"/>
            <a:ext cx="438882" cy="43206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6758A5F7-C295-41A1-8127-EC5F4F108CBA}"/>
              </a:ext>
            </a:extLst>
          </p:cNvPr>
          <p:cNvSpPr/>
          <p:nvPr/>
        </p:nvSpPr>
        <p:spPr>
          <a:xfrm>
            <a:off x="4802426" y="6430929"/>
            <a:ext cx="432000" cy="43206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4603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04D51766-02C8-4A72-BF41-29B0390A96D9}"/>
              </a:ext>
            </a:extLst>
          </p:cNvPr>
          <p:cNvSpPr/>
          <p:nvPr/>
        </p:nvSpPr>
        <p:spPr>
          <a:xfrm>
            <a:off x="2325968" y="2967335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dirty="0">
                <a:ln w="13462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D68289"/>
                </a:solidFill>
                <a:effectLst>
                  <a:outerShdw dist="38100" dir="2700000" algn="bl" rotWithShape="0">
                    <a:schemeClr val="accent4">
                      <a:lumMod val="40000"/>
                      <a:lumOff val="60000"/>
                    </a:scheme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스탠다드</a:t>
            </a:r>
            <a:endParaRPr lang="en-US" altLang="ko-KR" sz="5400" b="1" dirty="0">
              <a:ln w="13462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D68289"/>
              </a:solidFill>
              <a:effectLst>
                <a:outerShdw dist="38100" dir="2700000" algn="bl" rotWithShape="0">
                  <a:schemeClr val="accent4">
                    <a:lumMod val="40000"/>
                    <a:lumOff val="60000"/>
                  </a:scheme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F14CCADE-1658-4CDD-9577-CA7EFCFBCBF5}"/>
              </a:ext>
            </a:extLst>
          </p:cNvPr>
          <p:cNvSpPr/>
          <p:nvPr/>
        </p:nvSpPr>
        <p:spPr>
          <a:xfrm>
            <a:off x="7045795" y="0"/>
            <a:ext cx="4267201" cy="6858000"/>
          </a:xfrm>
          <a:prstGeom prst="rect">
            <a:avLst/>
          </a:prstGeom>
          <a:solidFill>
            <a:srgbClr val="D682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" name="텍스트 개체 틀 3">
            <a:extLst>
              <a:ext uri="{FF2B5EF4-FFF2-40B4-BE49-F238E27FC236}">
                <a16:creationId xmlns="" xmlns:a16="http://schemas.microsoft.com/office/drawing/2014/main" id="{17FA4684-B0F8-45E8-B831-6CF570EF9159}"/>
              </a:ext>
            </a:extLst>
          </p:cNvPr>
          <p:cNvSpPr txBox="1">
            <a:spLocks/>
          </p:cNvSpPr>
          <p:nvPr/>
        </p:nvSpPr>
        <p:spPr>
          <a:xfrm>
            <a:off x="7283752" y="1283566"/>
            <a:ext cx="3791285" cy="289872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000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2.</a:t>
            </a:r>
            <a:endParaRPr lang="ko-KR" altLang="en-US" dirty="0"/>
          </a:p>
        </p:txBody>
      </p: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9DC71306-EDFD-419E-A803-392719D6512F}"/>
              </a:ext>
            </a:extLst>
          </p:cNvPr>
          <p:cNvSpPr/>
          <p:nvPr/>
        </p:nvSpPr>
        <p:spPr>
          <a:xfrm>
            <a:off x="6613795" y="5561800"/>
            <a:ext cx="432000" cy="432068"/>
          </a:xfrm>
          <a:prstGeom prst="rect">
            <a:avLst/>
          </a:prstGeom>
          <a:solidFill>
            <a:srgbClr val="D682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3A47E91C-3624-49E1-B545-7E23C3C6470A}"/>
              </a:ext>
            </a:extLst>
          </p:cNvPr>
          <p:cNvSpPr/>
          <p:nvPr/>
        </p:nvSpPr>
        <p:spPr>
          <a:xfrm>
            <a:off x="6181795" y="5993865"/>
            <a:ext cx="432000" cy="432068"/>
          </a:xfrm>
          <a:prstGeom prst="rect">
            <a:avLst/>
          </a:prstGeom>
          <a:solidFill>
            <a:srgbClr val="D682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="" xmlns:a16="http://schemas.microsoft.com/office/drawing/2014/main" id="{60E22B63-1BE5-4D43-B4A0-C8F48FE6FF7C}"/>
              </a:ext>
            </a:extLst>
          </p:cNvPr>
          <p:cNvSpPr/>
          <p:nvPr/>
        </p:nvSpPr>
        <p:spPr>
          <a:xfrm>
            <a:off x="6613795" y="6425930"/>
            <a:ext cx="432000" cy="432068"/>
          </a:xfrm>
          <a:prstGeom prst="rect">
            <a:avLst/>
          </a:prstGeom>
          <a:solidFill>
            <a:srgbClr val="D682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="" xmlns:a16="http://schemas.microsoft.com/office/drawing/2014/main" id="{57A4AD7E-13E1-437E-92E8-56C2BC6F0267}"/>
              </a:ext>
            </a:extLst>
          </p:cNvPr>
          <p:cNvSpPr/>
          <p:nvPr/>
        </p:nvSpPr>
        <p:spPr>
          <a:xfrm>
            <a:off x="5749795" y="6425932"/>
            <a:ext cx="432000" cy="432068"/>
          </a:xfrm>
          <a:prstGeom prst="rect">
            <a:avLst/>
          </a:prstGeom>
          <a:solidFill>
            <a:srgbClr val="D6828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4" name="그림 33">
            <a:extLst>
              <a:ext uri="{FF2B5EF4-FFF2-40B4-BE49-F238E27FC236}">
                <a16:creationId xmlns="" xmlns:a16="http://schemas.microsoft.com/office/drawing/2014/main" id="{F916B193-928C-4769-81C4-0DE900A66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7050" y1="38889" x2="89209" y2="486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8535" y="3737779"/>
            <a:ext cx="2841717" cy="14719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922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="" xmlns:a16="http://schemas.microsoft.com/office/drawing/2014/main" id="{D4BB3336-321B-44B6-B005-C44690C5304B}"/>
              </a:ext>
            </a:extLst>
          </p:cNvPr>
          <p:cNvSpPr/>
          <p:nvPr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22D7207E-80E8-4B0D-BE86-B702B7ED4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874" y="1046012"/>
            <a:ext cx="6083126" cy="4924425"/>
          </a:xfrm>
          <a:prstGeom prst="rect">
            <a:avLst/>
          </a:prstGeom>
        </p:spPr>
      </p:pic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8C41F3E2-1DB9-4A59-94EF-C79D335F6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289" y="716537"/>
            <a:ext cx="5131421" cy="854532"/>
          </a:xfrm>
        </p:spPr>
        <p:txBody>
          <a:bodyPr/>
          <a:lstStyle/>
          <a:p>
            <a:r>
              <a:rPr lang="ko-KR" altLang="en-US" sz="2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 매체 사용 없는 다음 자체 광고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D2DF3022-2D3D-4A0D-8226-4F95ACC986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3642" y="2993007"/>
            <a:ext cx="4088714" cy="922344"/>
          </a:xfrm>
        </p:spPr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프리미엄 상품 하단에 노출되며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개수만큼의 매물을 자유롭게 등록</a:t>
            </a:r>
          </a:p>
        </p:txBody>
      </p:sp>
      <p:sp>
        <p:nvSpPr>
          <p:cNvPr id="6" name="그림 개체 틀 5">
            <a:extLst>
              <a:ext uri="{FF2B5EF4-FFF2-40B4-BE49-F238E27FC236}">
                <a16:creationId xmlns="" xmlns:a16="http://schemas.microsoft.com/office/drawing/2014/main" id="{8B9F548C-BF95-4582-AF33-328A3AE78F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9046" y="2317047"/>
            <a:ext cx="420000" cy="420065"/>
          </a:xfrm>
        </p:spPr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33E21D41-38AF-4C49-BA6F-F9B6F8FAAB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03641" y="2327438"/>
            <a:ext cx="4088715" cy="409675"/>
          </a:xfrm>
        </p:spPr>
        <p:txBody>
          <a:bodyPr/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상품구성</a:t>
            </a:r>
          </a:p>
        </p:txBody>
      </p:sp>
      <p:sp>
        <p:nvSpPr>
          <p:cNvPr id="23" name="텍스트 개체 틀 4">
            <a:extLst>
              <a:ext uri="{FF2B5EF4-FFF2-40B4-BE49-F238E27FC236}">
                <a16:creationId xmlns="" xmlns:a16="http://schemas.microsoft.com/office/drawing/2014/main" id="{C9FCC072-329C-428D-82A3-96A1B70DA636}"/>
              </a:ext>
            </a:extLst>
          </p:cNvPr>
          <p:cNvSpPr txBox="1">
            <a:spLocks/>
          </p:cNvSpPr>
          <p:nvPr/>
        </p:nvSpPr>
        <p:spPr>
          <a:xfrm>
            <a:off x="1003642" y="4984585"/>
            <a:ext cx="4088714" cy="922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None/>
              <a:defRPr sz="1333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스탠다드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 – 132000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(20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스탠다드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40 – 198000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(40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스탠다드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60 - 264000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(60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텍스트 개체 틀 6">
            <a:extLst>
              <a:ext uri="{FF2B5EF4-FFF2-40B4-BE49-F238E27FC236}">
                <a16:creationId xmlns="" xmlns:a16="http://schemas.microsoft.com/office/drawing/2014/main" id="{D22A9C47-7E40-4920-BC06-0784EDD00968}"/>
              </a:ext>
            </a:extLst>
          </p:cNvPr>
          <p:cNvSpPr txBox="1">
            <a:spLocks/>
          </p:cNvSpPr>
          <p:nvPr/>
        </p:nvSpPr>
        <p:spPr>
          <a:xfrm>
            <a:off x="1003640" y="4387881"/>
            <a:ext cx="4088715" cy="409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2400" kern="1200" baseline="0">
                <a:solidFill>
                  <a:schemeClr val="bg1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가격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BA36D0E4-271B-4686-9EE0-035B7BBA2117}"/>
              </a:ext>
            </a:extLst>
          </p:cNvPr>
          <p:cNvSpPr/>
          <p:nvPr/>
        </p:nvSpPr>
        <p:spPr>
          <a:xfrm>
            <a:off x="6088412" y="5561800"/>
            <a:ext cx="438882" cy="43206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="" xmlns:a16="http://schemas.microsoft.com/office/drawing/2014/main" id="{27FD9D30-D313-4076-B6C8-36357EE1E8E2}"/>
              </a:ext>
            </a:extLst>
          </p:cNvPr>
          <p:cNvSpPr/>
          <p:nvPr/>
        </p:nvSpPr>
        <p:spPr>
          <a:xfrm>
            <a:off x="6517985" y="5985048"/>
            <a:ext cx="432000" cy="43206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1051252E-D49F-4EA4-8D42-6FF263FF78ED}"/>
              </a:ext>
            </a:extLst>
          </p:cNvPr>
          <p:cNvSpPr/>
          <p:nvPr/>
        </p:nvSpPr>
        <p:spPr>
          <a:xfrm>
            <a:off x="6949985" y="6430930"/>
            <a:ext cx="438882" cy="43206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="" xmlns:a16="http://schemas.microsoft.com/office/drawing/2014/main" id="{E848AD16-8B18-40E0-8827-F6F25FF5382B}"/>
              </a:ext>
            </a:extLst>
          </p:cNvPr>
          <p:cNvSpPr/>
          <p:nvPr/>
        </p:nvSpPr>
        <p:spPr>
          <a:xfrm>
            <a:off x="6095294" y="6430930"/>
            <a:ext cx="432000" cy="43206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950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393816F-5EA9-4449-8398-20463213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블로그 제작 및 블로그 마케팅</a:t>
            </a:r>
          </a:p>
        </p:txBody>
      </p:sp>
      <p:graphicFrame>
        <p:nvGraphicFramePr>
          <p:cNvPr id="4" name="다이어그램 3">
            <a:extLst>
              <a:ext uri="{FF2B5EF4-FFF2-40B4-BE49-F238E27FC236}">
                <a16:creationId xmlns="" xmlns:a16="http://schemas.microsoft.com/office/drawing/2014/main" id="{3AE62E36-9C39-4370-BD27-E1121FEB1B7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00417938"/>
              </p:ext>
            </p:extLst>
          </p:nvPr>
        </p:nvGraphicFramePr>
        <p:xfrm>
          <a:off x="1715994" y="1191772"/>
          <a:ext cx="8673710" cy="553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307776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192CF377-984C-41E6-AC6C-9198A98873B7}"/>
              </a:ext>
            </a:extLst>
          </p:cNvPr>
          <p:cNvSpPr/>
          <p:nvPr/>
        </p:nvSpPr>
        <p:spPr>
          <a:xfrm>
            <a:off x="7071815" y="1676523"/>
            <a:ext cx="5120185" cy="26388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A575FD1D-1DFF-476E-A80A-19422CACE7B1}"/>
              </a:ext>
            </a:extLst>
          </p:cNvPr>
          <p:cNvSpPr/>
          <p:nvPr/>
        </p:nvSpPr>
        <p:spPr>
          <a:xfrm>
            <a:off x="0" y="1680892"/>
            <a:ext cx="5222655" cy="2638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2D635E57-3846-480E-B3BF-D6D738D6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블로그 제작 및 블로그 마케팅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A25D9F98-1BAA-4218-8DD3-4A6BA4DAED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0990" y="4833258"/>
            <a:ext cx="4267073" cy="1274962"/>
          </a:xfrm>
        </p:spPr>
        <p:txBody>
          <a:bodyPr>
            <a:noAutofit/>
          </a:bodyPr>
          <a:lstStyle/>
          <a:p>
            <a:r>
              <a:rPr lang="ko-KR" altLang="en-US" sz="900" dirty="0"/>
              <a:t>가입혜택           </a:t>
            </a:r>
            <a:r>
              <a:rPr lang="en-US" altLang="ko-KR" sz="900" dirty="0"/>
              <a:t>- </a:t>
            </a:r>
            <a:r>
              <a:rPr lang="ko-KR" altLang="en-US" sz="900" dirty="0"/>
              <a:t>개인계정 블로그 제작</a:t>
            </a:r>
            <a:endParaRPr lang="en-US" altLang="ko-KR" sz="900" dirty="0"/>
          </a:p>
          <a:p>
            <a:r>
              <a:rPr lang="en-US" altLang="ko-KR" sz="900" dirty="0"/>
              <a:t>	- </a:t>
            </a:r>
            <a:r>
              <a:rPr lang="ko-KR" altLang="en-US" sz="900" dirty="0"/>
              <a:t>네이버 부동산에 등록된 매물 </a:t>
            </a:r>
            <a:r>
              <a:rPr lang="en-US" altLang="ko-KR" sz="900" dirty="0"/>
              <a:t>1</a:t>
            </a:r>
            <a:r>
              <a:rPr lang="ko-KR" altLang="en-US" sz="900" dirty="0"/>
              <a:t>회 포스팅 지원</a:t>
            </a:r>
            <a:endParaRPr lang="en-US" altLang="ko-KR" sz="900" dirty="0"/>
          </a:p>
          <a:p>
            <a:r>
              <a:rPr lang="ko-KR" altLang="en-US" sz="900" dirty="0"/>
              <a:t>상품구성           </a:t>
            </a:r>
            <a:r>
              <a:rPr lang="en-US" altLang="ko-KR" sz="900" dirty="0"/>
              <a:t>- </a:t>
            </a:r>
            <a:r>
              <a:rPr lang="ko-KR" altLang="en-US" sz="900" dirty="0"/>
              <a:t>고금형 </a:t>
            </a:r>
            <a:r>
              <a:rPr lang="en-US" altLang="ko-KR" sz="900" dirty="0"/>
              <a:t>: </a:t>
            </a:r>
            <a:r>
              <a:rPr lang="ko-KR" altLang="en-US" sz="900" dirty="0"/>
              <a:t>원하는 디자인 시안 선택</a:t>
            </a:r>
            <a:endParaRPr lang="en-US" altLang="ko-KR" sz="900" dirty="0"/>
          </a:p>
          <a:p>
            <a:r>
              <a:rPr lang="en-US" altLang="ko-KR" sz="900" dirty="0"/>
              <a:t>	          : </a:t>
            </a:r>
            <a:r>
              <a:rPr lang="ko-KR" altLang="en-US" sz="900" dirty="0"/>
              <a:t>블로그</a:t>
            </a:r>
            <a:r>
              <a:rPr lang="en-US" altLang="ko-KR" sz="900" dirty="0"/>
              <a:t>/</a:t>
            </a:r>
            <a:r>
              <a:rPr lang="ko-KR" altLang="en-US" sz="900" dirty="0"/>
              <a:t>지도</a:t>
            </a:r>
            <a:r>
              <a:rPr lang="en-US" altLang="ko-KR" sz="900" dirty="0"/>
              <a:t>/</a:t>
            </a:r>
            <a:r>
              <a:rPr lang="ko-KR" altLang="en-US" sz="900" dirty="0"/>
              <a:t>홈페이지 연동</a:t>
            </a:r>
            <a:r>
              <a:rPr lang="en-US" altLang="ko-KR" sz="900" dirty="0"/>
              <a:t>(</a:t>
            </a:r>
            <a:r>
              <a:rPr lang="ko-KR" altLang="en-US" sz="900" dirty="0"/>
              <a:t>개인 홈페이지가 있을 경우</a:t>
            </a:r>
            <a:r>
              <a:rPr lang="en-US" altLang="ko-KR" sz="900" dirty="0"/>
              <a:t>)</a:t>
            </a:r>
          </a:p>
          <a:p>
            <a:r>
              <a:rPr lang="en-US" altLang="ko-KR" sz="900" dirty="0"/>
              <a:t>	          : </a:t>
            </a:r>
            <a:r>
              <a:rPr lang="ko-KR" altLang="en-US" sz="900" dirty="0"/>
              <a:t>포스팅 서비스 종료 후에도 개인 블로그로 소장</a:t>
            </a:r>
            <a:endParaRPr lang="en-US" altLang="ko-KR" sz="900" dirty="0"/>
          </a:p>
          <a:p>
            <a:r>
              <a:rPr lang="ko-KR" altLang="en-US" sz="900" dirty="0"/>
              <a:t>가격                    </a:t>
            </a:r>
            <a:r>
              <a:rPr lang="en-US" altLang="ko-KR" sz="900" dirty="0"/>
              <a:t>- </a:t>
            </a:r>
            <a:r>
              <a:rPr lang="ko-KR" altLang="en-US" sz="900" dirty="0"/>
              <a:t>디자인비 </a:t>
            </a:r>
            <a:r>
              <a:rPr lang="en-US" altLang="ko-KR" sz="900" dirty="0"/>
              <a:t>: 220000</a:t>
            </a:r>
            <a:r>
              <a:rPr lang="ko-KR" altLang="en-US" sz="900" dirty="0"/>
              <a:t>원</a:t>
            </a:r>
            <a:endParaRPr lang="en-US" altLang="ko-KR" sz="900" dirty="0"/>
          </a:p>
          <a:p>
            <a:r>
              <a:rPr lang="en-US" altLang="ko-KR" sz="900" dirty="0"/>
              <a:t>                           </a:t>
            </a:r>
            <a:r>
              <a:rPr lang="en-US" altLang="ko-KR" sz="900" dirty="0" smtClean="0"/>
              <a:t> </a:t>
            </a:r>
            <a:r>
              <a:rPr lang="en-US" altLang="ko-KR" sz="900" dirty="0"/>
              <a:t>- </a:t>
            </a:r>
            <a:r>
              <a:rPr lang="ko-KR" altLang="en-US" sz="900" dirty="0"/>
              <a:t>월 관리비</a:t>
            </a:r>
            <a:r>
              <a:rPr lang="en-US" altLang="ko-KR" sz="900" dirty="0"/>
              <a:t>: 55000</a:t>
            </a:r>
            <a:r>
              <a:rPr lang="ko-KR" altLang="en-US" sz="900" dirty="0"/>
              <a:t>원</a:t>
            </a:r>
            <a:endParaRPr lang="en-US" altLang="ko-KR" sz="900" dirty="0"/>
          </a:p>
          <a:p>
            <a:r>
              <a:rPr lang="en-US" altLang="ko-KR" sz="900" dirty="0"/>
              <a:t>	</a:t>
            </a:r>
            <a:endParaRPr lang="ko-KR" altLang="en-US" sz="9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5A57816B-395B-4918-9394-3772D72F2C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블로그 마케팅 </a:t>
            </a:r>
            <a:r>
              <a:rPr lang="en-US" altLang="ko-KR" dirty="0"/>
              <a:t>– </a:t>
            </a:r>
            <a:r>
              <a:rPr lang="ko-KR" altLang="en-US" dirty="0"/>
              <a:t>트렌드 광고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28A10C87-8B11-461B-AA96-CF7BABF2A6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38807" y="5096102"/>
            <a:ext cx="5253193" cy="1278194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dirty="0"/>
              <a:t>가입혜택           </a:t>
            </a:r>
            <a:r>
              <a:rPr lang="en-US" altLang="ko-KR" dirty="0"/>
              <a:t>- </a:t>
            </a:r>
            <a:r>
              <a:rPr lang="ko-KR" altLang="en-US" dirty="0"/>
              <a:t>홈페이지 제공</a:t>
            </a:r>
            <a:endParaRPr lang="en-US" altLang="ko-KR" dirty="0"/>
          </a:p>
          <a:p>
            <a:r>
              <a:rPr lang="en-US" altLang="ko-KR" dirty="0"/>
              <a:t>	- </a:t>
            </a:r>
            <a:r>
              <a:rPr lang="ko-KR" altLang="en-US" dirty="0"/>
              <a:t>매물영상을 통한 동영상 포스팅</a:t>
            </a:r>
            <a:endParaRPr lang="en-US" altLang="ko-KR" dirty="0"/>
          </a:p>
          <a:p>
            <a:r>
              <a:rPr lang="en-US" altLang="ko-KR" dirty="0"/>
              <a:t>	- </a:t>
            </a:r>
            <a:r>
              <a:rPr lang="ko-KR" altLang="en-US" dirty="0"/>
              <a:t>화면으로 보는 매물 </a:t>
            </a:r>
            <a:r>
              <a:rPr lang="ko-KR" altLang="en-US" dirty="0" err="1"/>
              <a:t>홍보장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보는</a:t>
            </a:r>
            <a:r>
              <a:rPr lang="en-US" altLang="ko-KR" dirty="0"/>
              <a:t>POP</a:t>
            </a:r>
            <a:r>
              <a:rPr lang="ko-KR" altLang="en-US" dirty="0"/>
              <a:t>작업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상품구성 </a:t>
            </a:r>
            <a:r>
              <a:rPr lang="en-US" altLang="ko-KR" sz="1500" dirty="0"/>
              <a:t>– TV</a:t>
            </a:r>
            <a:r>
              <a:rPr lang="en-US" altLang="ko-KR" dirty="0"/>
              <a:t>+</a:t>
            </a:r>
            <a:r>
              <a:rPr lang="ko-KR" altLang="en-US" dirty="0"/>
              <a:t>동영상 포스팅</a:t>
            </a:r>
            <a:r>
              <a:rPr lang="en-US" altLang="ko-KR" dirty="0"/>
              <a:t>: </a:t>
            </a:r>
            <a:r>
              <a:rPr lang="ko-KR" altLang="en-US" dirty="0"/>
              <a:t>실제 매물영상을 타인의 블로그</a:t>
            </a:r>
            <a:r>
              <a:rPr lang="en-US" altLang="ko-KR" dirty="0"/>
              <a:t>(</a:t>
            </a:r>
            <a:r>
              <a:rPr lang="ko-KR" altLang="en-US" dirty="0" err="1"/>
              <a:t>파워블로그</a:t>
            </a:r>
            <a:r>
              <a:rPr lang="en-US" altLang="ko-KR" dirty="0"/>
              <a:t>)</a:t>
            </a:r>
            <a:r>
              <a:rPr lang="ko-KR" altLang="en-US" dirty="0"/>
              <a:t>에 포스팅하여 </a:t>
            </a:r>
            <a:r>
              <a:rPr lang="en-US" altLang="ko-KR" dirty="0"/>
              <a:t>	</a:t>
            </a:r>
            <a:r>
              <a:rPr lang="ko-KR" altLang="en-US" dirty="0"/>
              <a:t>홍보하는 방법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FEB17BF4-71F6-409B-93D1-066C441B61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38807" y="4468541"/>
            <a:ext cx="4546949" cy="530768"/>
          </a:xfrm>
        </p:spPr>
        <p:txBody>
          <a:bodyPr/>
          <a:lstStyle/>
          <a:p>
            <a:r>
              <a:rPr lang="ko-KR" altLang="en-US" dirty="0" err="1"/>
              <a:t>카이로스</a:t>
            </a:r>
            <a:r>
              <a:rPr lang="ko-KR" altLang="en-US" dirty="0"/>
              <a:t> 보는 부동산 </a:t>
            </a:r>
            <a:r>
              <a:rPr lang="en-US" altLang="ko-KR" dirty="0"/>
              <a:t>– </a:t>
            </a:r>
            <a:r>
              <a:rPr lang="ko-KR" altLang="en-US" dirty="0"/>
              <a:t>다양한 광고 노출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4B50D26C-E1D0-4FE6-BEEF-C759B4017384}"/>
              </a:ext>
            </a:extLst>
          </p:cNvPr>
          <p:cNvSpPr/>
          <p:nvPr/>
        </p:nvSpPr>
        <p:spPr>
          <a:xfrm>
            <a:off x="935544" y="2538658"/>
            <a:ext cx="3804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개인 블로그</a:t>
            </a:r>
            <a:endParaRPr lang="en-US" altLang="ko-K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189BC81A-E650-435E-9351-B138F3EED692}"/>
              </a:ext>
            </a:extLst>
          </p:cNvPr>
          <p:cNvSpPr/>
          <p:nvPr/>
        </p:nvSpPr>
        <p:spPr>
          <a:xfrm>
            <a:off x="7338117" y="2677157"/>
            <a:ext cx="45480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36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카이로스</a:t>
            </a:r>
            <a:r>
              <a:rPr lang="ko-KR" alt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보는 부동산</a:t>
            </a:r>
            <a:endParaRPr lang="en-US" altLang="ko-KR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="" xmlns:a16="http://schemas.microsoft.com/office/drawing/2014/main" id="{52880B60-9155-4F2C-A523-149192DE9186}"/>
              </a:ext>
            </a:extLst>
          </p:cNvPr>
          <p:cNvSpPr/>
          <p:nvPr/>
        </p:nvSpPr>
        <p:spPr>
          <a:xfrm>
            <a:off x="5222655" y="3898891"/>
            <a:ext cx="417342" cy="4208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BEFBEF5B-455C-419E-A541-56DA371F4AE3}"/>
              </a:ext>
            </a:extLst>
          </p:cNvPr>
          <p:cNvSpPr/>
          <p:nvPr/>
        </p:nvSpPr>
        <p:spPr>
          <a:xfrm>
            <a:off x="5639997" y="3478028"/>
            <a:ext cx="417342" cy="4208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AFF75A60-A01E-4EBF-9CC3-7EDB158354C1}"/>
              </a:ext>
            </a:extLst>
          </p:cNvPr>
          <p:cNvSpPr/>
          <p:nvPr/>
        </p:nvSpPr>
        <p:spPr>
          <a:xfrm>
            <a:off x="5226207" y="3079675"/>
            <a:ext cx="417342" cy="4208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9255C6D8-1227-488E-B6A3-8323482C7B3E}"/>
              </a:ext>
            </a:extLst>
          </p:cNvPr>
          <p:cNvSpPr/>
          <p:nvPr/>
        </p:nvSpPr>
        <p:spPr>
          <a:xfrm>
            <a:off x="6053787" y="3894522"/>
            <a:ext cx="417342" cy="4208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560C643A-A32F-4CE5-8AE9-DFD773554E34}"/>
              </a:ext>
            </a:extLst>
          </p:cNvPr>
          <p:cNvSpPr/>
          <p:nvPr/>
        </p:nvSpPr>
        <p:spPr>
          <a:xfrm>
            <a:off x="5836593" y="1663271"/>
            <a:ext cx="417342" cy="42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933E9695-9579-423E-B6B2-7843BD338DC7}"/>
              </a:ext>
            </a:extLst>
          </p:cNvPr>
          <p:cNvSpPr/>
          <p:nvPr/>
        </p:nvSpPr>
        <p:spPr>
          <a:xfrm>
            <a:off x="6253935" y="2078943"/>
            <a:ext cx="417342" cy="42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="" xmlns:a16="http://schemas.microsoft.com/office/drawing/2014/main" id="{7F2CDDD5-A2C2-4D19-A0AE-DF6895A493A3}"/>
              </a:ext>
            </a:extLst>
          </p:cNvPr>
          <p:cNvSpPr/>
          <p:nvPr/>
        </p:nvSpPr>
        <p:spPr>
          <a:xfrm>
            <a:off x="6664173" y="1675599"/>
            <a:ext cx="417342" cy="42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3050ACF4-B01B-4293-B394-AFD551D7F30F}"/>
              </a:ext>
            </a:extLst>
          </p:cNvPr>
          <p:cNvSpPr/>
          <p:nvPr/>
        </p:nvSpPr>
        <p:spPr>
          <a:xfrm>
            <a:off x="6667725" y="2495437"/>
            <a:ext cx="417342" cy="42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12063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0D627C6-6F04-427A-BF3E-357110A0B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ko-KR" altLang="en-US" dirty="0" err="1"/>
              <a:t>카이로스</a:t>
            </a:r>
            <a:r>
              <a:rPr lang="ko-KR" altLang="en-US" dirty="0"/>
              <a:t> 보는 부동산 </a:t>
            </a:r>
            <a:r>
              <a:rPr lang="en-US" altLang="ko-KR" dirty="0"/>
              <a:t>(</a:t>
            </a:r>
            <a:r>
              <a:rPr lang="ko-KR" altLang="en-US" dirty="0"/>
              <a:t>가격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EA5BD69-3FCC-41B0-BA9E-D4DE458162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50000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개원</a:t>
            </a:r>
            <a:r>
              <a:rPr lang="en-US" altLang="ko-KR" sz="1600" dirty="0"/>
              <a:t>)1800000</a:t>
            </a:r>
            <a:r>
              <a:rPr lang="ko-KR" altLang="en-US" sz="1600" dirty="0"/>
              <a:t>원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C2E87384-64EC-41FD-8F65-7E8E4C34C6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sz="2800" dirty="0"/>
              <a:t>43</a:t>
            </a:r>
            <a:r>
              <a:rPr lang="ko-KR" altLang="en-US" sz="2800" dirty="0"/>
              <a:t>형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C97A7227-E91A-4C9C-A8E6-4D86F28D4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60000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)2160000</a:t>
            </a:r>
            <a:r>
              <a:rPr lang="ko-KR" altLang="en-US" sz="1600" dirty="0"/>
              <a:t>원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0C16433B-78D8-43E2-9B05-DDFD042DE6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sz="2800" dirty="0"/>
              <a:t>49</a:t>
            </a:r>
            <a:r>
              <a:rPr lang="ko-KR" altLang="en-US" sz="2800" dirty="0"/>
              <a:t>형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4CFABECA-9298-4106-BEFB-B20AAD04BB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70000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)2520000</a:t>
            </a:r>
            <a:r>
              <a:rPr lang="ko-KR" altLang="en-US" sz="1600" dirty="0"/>
              <a:t>원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4B1DEF28-0909-4693-8BC0-43D1094C5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ko-KR" sz="2800" dirty="0"/>
              <a:t>55</a:t>
            </a:r>
            <a:r>
              <a:rPr lang="ko-KR" altLang="en-US" sz="2800" dirty="0"/>
              <a:t>형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8EC5C6A2-E107-4577-A096-9603EA9E73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80000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)2880000</a:t>
            </a:r>
            <a:r>
              <a:rPr lang="ko-KR" altLang="en-US" sz="1600" dirty="0"/>
              <a:t>원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85252B5B-5131-4911-97FF-35A2882C61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altLang="ko-KR" sz="2800" dirty="0"/>
              <a:t>65</a:t>
            </a:r>
            <a:r>
              <a:rPr lang="ko-KR" altLang="en-US" sz="2800" dirty="0"/>
              <a:t>형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="" xmlns:a16="http://schemas.microsoft.com/office/drawing/2014/main" id="{94AAD7A0-7E65-49DD-811B-DE0A76B5DD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90000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)3240000</a:t>
            </a:r>
            <a:r>
              <a:rPr lang="ko-KR" altLang="en-US" sz="1600" dirty="0"/>
              <a:t>원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="" xmlns:a16="http://schemas.microsoft.com/office/drawing/2014/main" id="{36B58C79-1790-4ACB-B031-D4E6FEEB58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altLang="ko-KR" sz="2800" dirty="0"/>
              <a:t>49</a:t>
            </a:r>
            <a:r>
              <a:rPr lang="ko-KR" altLang="en-US" sz="2800" dirty="0"/>
              <a:t>형</a:t>
            </a:r>
            <a:r>
              <a:rPr lang="en-US" altLang="ko-KR" sz="2800" dirty="0"/>
              <a:t>(</a:t>
            </a:r>
            <a:r>
              <a:rPr lang="ko-KR" altLang="en-US" sz="2800" dirty="0"/>
              <a:t>고급형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="" xmlns:a16="http://schemas.microsoft.com/office/drawing/2014/main" id="{2212D3F0-7BBC-46A8-BEA8-BC1E96364F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110000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)3960000</a:t>
            </a:r>
            <a:r>
              <a:rPr lang="ko-KR" altLang="en-US" sz="1600" dirty="0"/>
              <a:t>원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="" xmlns:a16="http://schemas.microsoft.com/office/drawing/2014/main" id="{28FA0745-FC11-4F43-9843-E6B1BF7D7EE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altLang="ko-KR" sz="2800" dirty="0"/>
              <a:t>55</a:t>
            </a:r>
            <a:r>
              <a:rPr lang="ko-KR" altLang="en-US" sz="2800" dirty="0"/>
              <a:t>형</a:t>
            </a:r>
            <a:r>
              <a:rPr lang="en-US" altLang="ko-KR" sz="2800" dirty="0"/>
              <a:t>(</a:t>
            </a:r>
            <a:r>
              <a:rPr lang="ko-KR" altLang="en-US" sz="2800" dirty="0"/>
              <a:t>고급형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15" name="텍스트 개체 틀 14">
            <a:extLst>
              <a:ext uri="{FF2B5EF4-FFF2-40B4-BE49-F238E27FC236}">
                <a16:creationId xmlns="" xmlns:a16="http://schemas.microsoft.com/office/drawing/2014/main" id="{7E0E2D11-C4CB-4A7F-8F24-E4626BB8AA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90000</a:t>
            </a:r>
            <a:r>
              <a:rPr lang="ko-KR" altLang="en-US" sz="1600" dirty="0"/>
              <a:t>원</a:t>
            </a:r>
            <a:r>
              <a:rPr lang="en-US" altLang="ko-KR" sz="1600" dirty="0"/>
              <a:t>(36</a:t>
            </a:r>
            <a:r>
              <a:rPr lang="ko-KR" altLang="en-US" sz="1600" dirty="0"/>
              <a:t>개월</a:t>
            </a:r>
            <a:r>
              <a:rPr lang="en-US" altLang="ko-KR" sz="1600" dirty="0"/>
              <a:t>)3240000</a:t>
            </a:r>
            <a:r>
              <a:rPr lang="ko-KR" altLang="en-US" sz="1600" dirty="0"/>
              <a:t>원</a:t>
            </a:r>
            <a:r>
              <a:rPr lang="en-US" altLang="ko-KR" sz="1600" dirty="0"/>
              <a:t>(QLED)</a:t>
            </a:r>
            <a:endParaRPr lang="ko-KR" altLang="en-US" sz="1600" dirty="0"/>
          </a:p>
        </p:txBody>
      </p:sp>
      <p:sp>
        <p:nvSpPr>
          <p:cNvPr id="16" name="텍스트 개체 틀 15">
            <a:extLst>
              <a:ext uri="{FF2B5EF4-FFF2-40B4-BE49-F238E27FC236}">
                <a16:creationId xmlns="" xmlns:a16="http://schemas.microsoft.com/office/drawing/2014/main" id="{7E8188B7-5154-440A-9BB5-115939AAB5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altLang="ko-KR" sz="2800" dirty="0"/>
              <a:t>55</a:t>
            </a:r>
            <a:r>
              <a:rPr lang="ko-KR" altLang="en-US" sz="2800" dirty="0"/>
              <a:t>형</a:t>
            </a:r>
            <a:r>
              <a:rPr lang="en-US" altLang="ko-KR" sz="2800" dirty="0"/>
              <a:t>(</a:t>
            </a:r>
            <a:r>
              <a:rPr lang="ko-KR" altLang="en-US" sz="2800" dirty="0"/>
              <a:t>고급형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46E1F6E-5248-474B-9DD5-9133089A1CFC}"/>
              </a:ext>
            </a:extLst>
          </p:cNvPr>
          <p:cNvSpPr txBox="1"/>
          <p:nvPr/>
        </p:nvSpPr>
        <p:spPr>
          <a:xfrm>
            <a:off x="3406006" y="6426134"/>
            <a:ext cx="5221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*</a:t>
            </a: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일시불시 할인가능 </a:t>
            </a:r>
            <a:r>
              <a:rPr lang="ko-KR" altLang="en-US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리얼렌탈카드</a:t>
            </a: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ko-KR" altLang="en-US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발급시</a:t>
            </a: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최대 매월  </a:t>
            </a:r>
            <a:r>
              <a:rPr lang="en-US" altLang="ko-KR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17000</a:t>
            </a:r>
            <a:r>
              <a:rPr lang="ko-KR" altLang="en-US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원까지 할인가능</a:t>
            </a:r>
          </a:p>
        </p:txBody>
      </p:sp>
    </p:spTree>
    <p:extLst>
      <p:ext uri="{BB962C8B-B14F-4D97-AF65-F5344CB8AC3E}">
        <p14:creationId xmlns="" xmlns:p14="http://schemas.microsoft.com/office/powerpoint/2010/main" val="2440233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393816F-5EA9-4449-8398-20463213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검색 광고</a:t>
            </a:r>
          </a:p>
        </p:txBody>
      </p:sp>
      <p:graphicFrame>
        <p:nvGraphicFramePr>
          <p:cNvPr id="4" name="다이어그램 3">
            <a:extLst>
              <a:ext uri="{FF2B5EF4-FFF2-40B4-BE49-F238E27FC236}">
                <a16:creationId xmlns="" xmlns:a16="http://schemas.microsoft.com/office/drawing/2014/main" id="{3AE62E36-9C39-4370-BD27-E1121FEB1B7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448208519"/>
              </p:ext>
            </p:extLst>
          </p:nvPr>
        </p:nvGraphicFramePr>
        <p:xfrm>
          <a:off x="1715994" y="1191772"/>
          <a:ext cx="8673710" cy="553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968025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사각형: 위쪽 모서리의 한쪽은 둥글고 다른 한쪽은 잘림 15">
            <a:extLst>
              <a:ext uri="{FF2B5EF4-FFF2-40B4-BE49-F238E27FC236}">
                <a16:creationId xmlns="" xmlns:a16="http://schemas.microsoft.com/office/drawing/2014/main" id="{E27326C1-1E0F-4EC8-9663-2EA85DD4ED1E}"/>
              </a:ext>
            </a:extLst>
          </p:cNvPr>
          <p:cNvSpPr/>
          <p:nvPr/>
        </p:nvSpPr>
        <p:spPr>
          <a:xfrm>
            <a:off x="6001220" y="4075882"/>
            <a:ext cx="5884935" cy="1959195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2">
              <a:alpha val="30000"/>
            </a:schemeClr>
          </a:solidFill>
          <a:ln>
            <a:noFill/>
          </a:ln>
          <a:scene3d>
            <a:camera prst="orthographicFront"/>
            <a:lightRig rig="soft" dir="t"/>
          </a:scene3d>
          <a:sp3d>
            <a:bevelT h="254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사각형: 위쪽 모서리의 한쪽은 둥글고 다른 한쪽은 잘림 14">
            <a:extLst>
              <a:ext uri="{FF2B5EF4-FFF2-40B4-BE49-F238E27FC236}">
                <a16:creationId xmlns="" xmlns:a16="http://schemas.microsoft.com/office/drawing/2014/main" id="{2966DD21-8B77-4813-B7F8-BB6DE433FAE8}"/>
              </a:ext>
            </a:extLst>
          </p:cNvPr>
          <p:cNvSpPr/>
          <p:nvPr/>
        </p:nvSpPr>
        <p:spPr>
          <a:xfrm>
            <a:off x="6001219" y="1803762"/>
            <a:ext cx="5884937" cy="1889406"/>
          </a:xfrm>
          <a:prstGeom prst="snipRoundRect">
            <a:avLst>
              <a:gd name="adj1" fmla="val 0"/>
              <a:gd name="adj2" fmla="val 16667"/>
            </a:avLst>
          </a:prstGeom>
          <a:solidFill>
            <a:schemeClr val="accent1">
              <a:alpha val="30000"/>
            </a:schemeClr>
          </a:solidFill>
          <a:ln>
            <a:noFill/>
          </a:ln>
          <a:scene3d>
            <a:camera prst="orthographicFront"/>
            <a:lightRig rig="soft" dir="t"/>
          </a:scene3d>
          <a:sp3d>
            <a:bevelT h="2540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="" xmlns:a16="http://schemas.microsoft.com/office/drawing/2014/main" id="{7BB2D3E6-63DE-4356-A87F-292D763D01B6}"/>
              </a:ext>
            </a:extLst>
          </p:cNvPr>
          <p:cNvSpPr/>
          <p:nvPr/>
        </p:nvSpPr>
        <p:spPr>
          <a:xfrm>
            <a:off x="450997" y="5328049"/>
            <a:ext cx="5284755" cy="520031"/>
          </a:xfrm>
          <a:prstGeom prst="roundRect">
            <a:avLst/>
          </a:prstGeom>
          <a:solidFill>
            <a:schemeClr val="accent1">
              <a:alpha val="64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8B33BEE-742C-4497-ACF2-041AE94E0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ko-KR" altLang="en-US" dirty="0"/>
              <a:t>검색 광고 </a:t>
            </a:r>
            <a:r>
              <a:rPr lang="en-US" altLang="ko-KR" dirty="0"/>
              <a:t>- NAVER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7A57185-51AA-4893-BB5B-673AEE6579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01220" y="2431323"/>
            <a:ext cx="5918200" cy="1144637"/>
          </a:xfrm>
        </p:spPr>
        <p:txBody>
          <a:bodyPr>
            <a:normAutofit fontScale="85000" lnSpcReduction="20000"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홈페이지만 있으면 원하는 검색어를 통해서 네이버 통합검색 화면에 노출되는 방식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파워링크에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입찰된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금액으로 순위가 정해지며 높은 금액을 적으면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최상단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노출이 가능함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CB93523B-014B-4D20-BA80-501B72D8246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01220" y="1803762"/>
            <a:ext cx="5918200" cy="498098"/>
          </a:xfrm>
        </p:spPr>
        <p:txBody>
          <a:bodyPr/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상품 안내</a:t>
            </a:r>
          </a:p>
        </p:txBody>
      </p:sp>
      <p:pic>
        <p:nvPicPr>
          <p:cNvPr id="12" name="그림 개체 틀 11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EA1015ED-BE10-4AC1-8F92-5F428AE5405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18" y="2027584"/>
            <a:ext cx="5156027" cy="3196320"/>
          </a:xfrm>
          <a:prstGeom prst="rect">
            <a:avLst/>
          </a:prstGeom>
        </p:spPr>
      </p:pic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38DA310E-B98B-439A-88EF-3EE582FDF1D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01220" y="4703443"/>
            <a:ext cx="5918200" cy="1144637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입찰된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가격으로 순위가 정해지며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 단위로 조절 가능함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다른사람이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원이라도 높게 쓰면 순위가 밑으로 떨어지는 경쟁방식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한달 광고비용 정하면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24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시간 중 원하는 시간대 노출가능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0E571D54-0016-4A55-BE19-44FA0852D12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01220" y="4075882"/>
            <a:ext cx="5918200" cy="498098"/>
          </a:xfrm>
        </p:spPr>
        <p:txBody>
          <a:bodyPr/>
          <a:lstStyle/>
          <a:p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가격</a:t>
            </a:r>
          </a:p>
        </p:txBody>
      </p:sp>
      <p:sp>
        <p:nvSpPr>
          <p:cNvPr id="13" name="텍스트 개체 틀 3">
            <a:extLst>
              <a:ext uri="{FF2B5EF4-FFF2-40B4-BE49-F238E27FC236}">
                <a16:creationId xmlns="" xmlns:a16="http://schemas.microsoft.com/office/drawing/2014/main" id="{9B71DBAC-341E-4D1C-B0E8-2D0F91EABC69}"/>
              </a:ext>
            </a:extLst>
          </p:cNvPr>
          <p:cNvSpPr txBox="1">
            <a:spLocks/>
          </p:cNvSpPr>
          <p:nvPr/>
        </p:nvSpPr>
        <p:spPr>
          <a:xfrm>
            <a:off x="450997" y="5373250"/>
            <a:ext cx="5284755" cy="400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67" kern="1200" baseline="0">
                <a:solidFill>
                  <a:schemeClr val="tx2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네이버 검색 및 파워링크 광고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업계최고의 즉시효과 마케팅</a:t>
            </a:r>
          </a:p>
        </p:txBody>
      </p:sp>
      <p:sp>
        <p:nvSpPr>
          <p:cNvPr id="17" name="직각 삼각형 16">
            <a:extLst>
              <a:ext uri="{FF2B5EF4-FFF2-40B4-BE49-F238E27FC236}">
                <a16:creationId xmlns="" xmlns:a16="http://schemas.microsoft.com/office/drawing/2014/main" id="{A26F607E-09FA-4BD3-A190-5707F643E190}"/>
              </a:ext>
            </a:extLst>
          </p:cNvPr>
          <p:cNvSpPr/>
          <p:nvPr/>
        </p:nvSpPr>
        <p:spPr>
          <a:xfrm>
            <a:off x="11489635" y="1931401"/>
            <a:ext cx="321847" cy="312925"/>
          </a:xfrm>
          <a:prstGeom prst="rtTriangl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8" name="직각 삼각형 17">
            <a:extLst>
              <a:ext uri="{FF2B5EF4-FFF2-40B4-BE49-F238E27FC236}">
                <a16:creationId xmlns="" xmlns:a16="http://schemas.microsoft.com/office/drawing/2014/main" id="{35705D7C-80DD-44AA-9111-546850221FA6}"/>
              </a:ext>
            </a:extLst>
          </p:cNvPr>
          <p:cNvSpPr/>
          <p:nvPr/>
        </p:nvSpPr>
        <p:spPr>
          <a:xfrm>
            <a:off x="11489635" y="4193090"/>
            <a:ext cx="321847" cy="323357"/>
          </a:xfrm>
          <a:prstGeom prst="rtTriangl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56631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0235AE2-D6E7-485D-9FB1-5857C6E4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ko-KR" altLang="en-US" dirty="0"/>
              <a:t>검색광고 </a:t>
            </a:r>
            <a:r>
              <a:rPr lang="en-US" altLang="ko-KR" dirty="0"/>
              <a:t>- </a:t>
            </a:r>
            <a:r>
              <a:rPr lang="en-US" altLang="ko-KR" dirty="0" err="1"/>
              <a:t>Daum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F47AC55-7706-4CA6-A2BC-5A94060B0B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9219" y="2126686"/>
            <a:ext cx="4676604" cy="831961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소비자의 클릭에 따라 비용이 소진되는 상품</a:t>
            </a:r>
            <a:endParaRPr lang="en-US" altLang="ko-KR" dirty="0"/>
          </a:p>
          <a:p>
            <a:r>
              <a:rPr lang="ko-KR" altLang="en-US" dirty="0"/>
              <a:t>가장 상단을 유지할 수 있으며</a:t>
            </a:r>
            <a:r>
              <a:rPr lang="en-US" altLang="ko-KR" dirty="0"/>
              <a:t>, 10</a:t>
            </a:r>
            <a:r>
              <a:rPr lang="ko-KR" altLang="en-US" dirty="0"/>
              <a:t>원단위의 가격 경쟁방식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8E70868-528A-4D88-A950-E8CEED089D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19219" y="1690448"/>
            <a:ext cx="4301548" cy="362034"/>
          </a:xfrm>
        </p:spPr>
        <p:txBody>
          <a:bodyPr/>
          <a:lstStyle/>
          <a:p>
            <a:r>
              <a:rPr lang="ko-KR" altLang="en-US" dirty="0"/>
              <a:t>프리미엄 링크</a:t>
            </a:r>
          </a:p>
        </p:txBody>
      </p:sp>
      <p:pic>
        <p:nvPicPr>
          <p:cNvPr id="13" name="그림 개체 틀 12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DA3A3A09-7734-489E-8A37-9386CBE732E6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29" y="1794615"/>
            <a:ext cx="3976503" cy="1044334"/>
          </a:xfrm>
          <a:prstGeom prst="rect">
            <a:avLst/>
          </a:prstGeom>
        </p:spPr>
      </p:pic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0324F798-1F4B-4035-9621-BEB09A858A4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519219" y="3718094"/>
            <a:ext cx="4811390" cy="984353"/>
          </a:xfrm>
        </p:spPr>
        <p:txBody>
          <a:bodyPr>
            <a:normAutofit fontScale="92500"/>
          </a:bodyPr>
          <a:lstStyle/>
          <a:p>
            <a:r>
              <a:rPr lang="ko-KR" altLang="en-US" sz="1100" dirty="0"/>
              <a:t>해당 사업장의 로고를 넣을 수 있는 이미지 광고</a:t>
            </a:r>
            <a:endParaRPr lang="en-US" altLang="ko-KR" sz="1100" dirty="0"/>
          </a:p>
          <a:p>
            <a:r>
              <a:rPr lang="ko-KR" altLang="en-US" sz="1100" dirty="0"/>
              <a:t>순위별로 가격이 다르며</a:t>
            </a:r>
            <a:r>
              <a:rPr lang="en-US" altLang="ko-KR" sz="1100" dirty="0"/>
              <a:t>, </a:t>
            </a:r>
            <a:r>
              <a:rPr lang="ko-KR" altLang="en-US" sz="1100" dirty="0"/>
              <a:t>먼저 자리를 선점한 고객께 </a:t>
            </a:r>
            <a:r>
              <a:rPr lang="en-US" altLang="ko-KR" sz="1100" dirty="0"/>
              <a:t>2</a:t>
            </a:r>
            <a:r>
              <a:rPr lang="ko-KR" altLang="en-US" sz="1100" dirty="0"/>
              <a:t>주 전 연장기회를 줌</a:t>
            </a:r>
            <a:endParaRPr lang="en-US" altLang="ko-KR" sz="1100" dirty="0"/>
          </a:p>
          <a:p>
            <a:r>
              <a:rPr lang="ko-KR" altLang="en-US" sz="1100" dirty="0"/>
              <a:t>고정금액으로 해당 순위를 구매 후 사용가능</a:t>
            </a:r>
            <a:endParaRPr lang="en-US" altLang="ko-KR" sz="1100" dirty="0"/>
          </a:p>
          <a:p>
            <a:r>
              <a:rPr lang="ko-KR" altLang="en-US" sz="1100" dirty="0"/>
              <a:t>가격 </a:t>
            </a:r>
            <a:r>
              <a:rPr lang="en-US" altLang="ko-KR" sz="1100" dirty="0"/>
              <a:t>– </a:t>
            </a:r>
            <a:r>
              <a:rPr lang="ko-KR" altLang="en-US" sz="1100" dirty="0"/>
              <a:t>순위에 따라 가격상이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483F1071-28C3-4E08-AB0F-BB1F08B8D0F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519220" y="3247983"/>
            <a:ext cx="4301548" cy="362034"/>
          </a:xfrm>
        </p:spPr>
        <p:txBody>
          <a:bodyPr/>
          <a:lstStyle/>
          <a:p>
            <a:r>
              <a:rPr lang="ko-KR" altLang="en-US" dirty="0"/>
              <a:t>스페셜 링크</a:t>
            </a:r>
          </a:p>
        </p:txBody>
      </p:sp>
      <p:pic>
        <p:nvPicPr>
          <p:cNvPr id="15" name="그림 개체 틀 14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C84EAFAD-5B6C-4943-A470-66EE9776083E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78" y="3247983"/>
            <a:ext cx="3976503" cy="1470412"/>
          </a:xfrm>
          <a:prstGeom prst="rect">
            <a:avLst/>
          </a:prstGeom>
        </p:spPr>
      </p:pic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3043305F-3614-4E11-B329-7CD572447C2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519219" y="5388781"/>
            <a:ext cx="4546345" cy="984353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/>
              <a:t>오른쪽 상단 단독 박스광고</a:t>
            </a:r>
            <a:endParaRPr lang="en-US" altLang="ko-KR" dirty="0"/>
          </a:p>
          <a:p>
            <a:r>
              <a:rPr lang="ko-KR" altLang="en-US" dirty="0"/>
              <a:t>해당사업장 이미지를 통해 광고하는 광고상품</a:t>
            </a:r>
            <a:endParaRPr lang="en-US" altLang="ko-KR" dirty="0"/>
          </a:p>
          <a:p>
            <a:r>
              <a:rPr lang="ko-KR" altLang="en-US" dirty="0"/>
              <a:t>해당 사업장만 등록가능한 위치</a:t>
            </a:r>
            <a:endParaRPr lang="en-US" altLang="ko-KR" dirty="0"/>
          </a:p>
          <a:p>
            <a:r>
              <a:rPr lang="ko-KR" altLang="en-US" dirty="0"/>
              <a:t>가격 </a:t>
            </a:r>
            <a:r>
              <a:rPr lang="en-US" altLang="ko-KR" dirty="0"/>
              <a:t>– </a:t>
            </a:r>
            <a:r>
              <a:rPr lang="ko-KR" altLang="en-US" dirty="0"/>
              <a:t>키워드별 개별가격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185B96C9-0712-46E2-ABE6-DD168C168FA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519220" y="4918670"/>
            <a:ext cx="4301548" cy="362034"/>
          </a:xfrm>
        </p:spPr>
        <p:txBody>
          <a:bodyPr/>
          <a:lstStyle/>
          <a:p>
            <a:r>
              <a:rPr lang="ko-KR" altLang="en-US" dirty="0"/>
              <a:t>스폰서 박스</a:t>
            </a:r>
          </a:p>
        </p:txBody>
      </p:sp>
      <p:pic>
        <p:nvPicPr>
          <p:cNvPr id="17" name="그림 개체 틀 16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EB68D52E-E4E5-4251-9493-6FD9D5E397B0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79" r="204" b="57443"/>
          <a:stretch/>
        </p:blipFill>
        <p:spPr>
          <a:xfrm>
            <a:off x="2233968" y="5107488"/>
            <a:ext cx="2873207" cy="1221928"/>
          </a:xfrm>
        </p:spPr>
      </p:pic>
      <p:sp>
        <p:nvSpPr>
          <p:cNvPr id="18" name="사각형: 둥근 모서리 17">
            <a:extLst>
              <a:ext uri="{FF2B5EF4-FFF2-40B4-BE49-F238E27FC236}">
                <a16:creationId xmlns="" xmlns:a16="http://schemas.microsoft.com/office/drawing/2014/main" id="{5CDA9A19-EB82-420B-ABAA-E9C97509245F}"/>
              </a:ext>
            </a:extLst>
          </p:cNvPr>
          <p:cNvSpPr/>
          <p:nvPr/>
        </p:nvSpPr>
        <p:spPr>
          <a:xfrm>
            <a:off x="2367217" y="1113385"/>
            <a:ext cx="7187600" cy="408609"/>
          </a:xfrm>
          <a:prstGeom prst="roundRect">
            <a:avLst/>
          </a:prstGeom>
          <a:solidFill>
            <a:schemeClr val="accent1">
              <a:alpha val="64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270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텍스트 개체 틀 3">
            <a:extLst>
              <a:ext uri="{FF2B5EF4-FFF2-40B4-BE49-F238E27FC236}">
                <a16:creationId xmlns="" xmlns:a16="http://schemas.microsoft.com/office/drawing/2014/main" id="{275019CC-8567-4554-8A8B-38AEA785B16D}"/>
              </a:ext>
            </a:extLst>
          </p:cNvPr>
          <p:cNvSpPr txBox="1">
            <a:spLocks/>
          </p:cNvSpPr>
          <p:nvPr/>
        </p:nvSpPr>
        <p:spPr>
          <a:xfrm>
            <a:off x="3076208" y="1193833"/>
            <a:ext cx="5769618" cy="254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324" rtl="0" eaLnBrk="1" latin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867" kern="1200" baseline="0">
                <a:solidFill>
                  <a:schemeClr val="tx2"/>
                </a:solidFill>
                <a:latin typeface="Ubuntu Medium" panose="020B0604030602030204" pitchFamily="34" charset="0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다음 검색광고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고정자리 빠른 효과마케팅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9745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B5E45E1B-1C0A-4B82-A897-F4BC5A7D3E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45795" y="0"/>
            <a:ext cx="4267201" cy="6858000"/>
          </a:xfrm>
          <a:solidFill>
            <a:srgbClr val="9966FF">
              <a:alpha val="70000"/>
            </a:srgbClr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8018565E-9C56-465D-A780-0417DAD8BB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5.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A588E51E-D8A8-43B2-BBC3-A3300FE59C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모바일 </a:t>
            </a:r>
            <a:r>
              <a:rPr lang="ko-KR" altLang="en-US" dirty="0" err="1"/>
              <a:t>어플광고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43F6CF81-7ED5-4613-B619-C9C5DCCBCB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solidFill>
            <a:srgbClr val="7030A0">
              <a:alpha val="70000"/>
            </a:srgbClr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E222D09F-8D86-40BD-84B4-13B7E3A177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89297" y="5993866"/>
            <a:ext cx="432000" cy="432067"/>
          </a:xfrm>
          <a:solidFill>
            <a:srgbClr val="7030A0">
              <a:alpha val="70000"/>
            </a:srgbClr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6C9612DC-CDDE-4A33-8D05-9CD51A1825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7030A0">
              <a:alpha val="70000"/>
            </a:srgbClr>
          </a:solidFill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20A7989D-B88B-4581-BF1E-8919021398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solidFill>
            <a:srgbClr val="7030A0">
              <a:alpha val="70000"/>
            </a:srgbClr>
          </a:solidFill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10" name="다이어그램 9">
            <a:extLst>
              <a:ext uri="{FF2B5EF4-FFF2-40B4-BE49-F238E27FC236}">
                <a16:creationId xmlns="" xmlns:a16="http://schemas.microsoft.com/office/drawing/2014/main" id="{DBB2E99B-7FF1-4951-A38C-880F16E82FC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91589673"/>
              </p:ext>
            </p:extLst>
          </p:nvPr>
        </p:nvGraphicFramePr>
        <p:xfrm>
          <a:off x="-835517" y="734286"/>
          <a:ext cx="8673710" cy="553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36856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="" xmlns:a16="http://schemas.microsoft.com/office/drawing/2014/main" id="{496A0DCF-D064-45DD-8CE8-FB0A0C531B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Power of PowerPoint | thepopp.com</a:t>
            </a:r>
            <a:endParaRPr 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63E7FCE1-20D4-4391-AB22-A17BB7EFD8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9" name="그림 개체 틀 8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7B83C32A-AE6F-4A26-8F5D-D1A1B25B5B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9" r="379"/>
          <a:stretch>
            <a:fillRect/>
          </a:stretch>
        </p:blipFill>
        <p:spPr/>
      </p:pic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1F4ED91A-6C5A-42FD-9B0E-6127717676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3182" y="773637"/>
            <a:ext cx="6284290" cy="623596"/>
          </a:xfrm>
        </p:spPr>
        <p:txBody>
          <a:bodyPr/>
          <a:lstStyle/>
          <a:p>
            <a:r>
              <a:rPr lang="ko-KR" altLang="en-US" sz="2000" dirty="0" err="1"/>
              <a:t>아파트실거래가</a:t>
            </a:r>
            <a:r>
              <a:rPr lang="ko-KR" altLang="en-US" sz="2000" dirty="0"/>
              <a:t> </a:t>
            </a:r>
            <a:r>
              <a:rPr lang="en-US" altLang="ko-KR" sz="2000" dirty="0"/>
              <a:t>– </a:t>
            </a:r>
            <a:r>
              <a:rPr lang="ko-KR" altLang="en-US" sz="2000" dirty="0"/>
              <a:t>모바일을 통한 전문 이미지 광고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F0CFEF00-4159-436F-94C4-5D9228D5F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3690" y="2088540"/>
            <a:ext cx="6284291" cy="13906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 dirty="0">
                <a:solidFill>
                  <a:schemeClr val="bg1"/>
                </a:solidFill>
              </a:rPr>
              <a:t>가입혜택  </a:t>
            </a:r>
            <a:r>
              <a:rPr lang="en-US" altLang="ko-KR" dirty="0">
                <a:solidFill>
                  <a:schemeClr val="bg1"/>
                </a:solidFill>
              </a:rPr>
              <a:t>- </a:t>
            </a:r>
            <a:r>
              <a:rPr lang="ko-KR" altLang="en-US" dirty="0">
                <a:solidFill>
                  <a:schemeClr val="bg1"/>
                </a:solidFill>
              </a:rPr>
              <a:t>홈페이지 제공</a:t>
            </a:r>
            <a:endParaRPr lang="en-US" altLang="ko-KR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ko-KR" dirty="0">
                <a:solidFill>
                  <a:schemeClr val="bg1"/>
                </a:solidFill>
              </a:rPr>
              <a:t>	 </a:t>
            </a:r>
            <a:r>
              <a:rPr lang="en-US" altLang="ko-KR" sz="133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ko-KR" altLang="en-US" sz="1330" dirty="0">
                <a:solidFill>
                  <a:schemeClr val="bg1"/>
                </a:solidFill>
              </a:rPr>
              <a:t>모바일 홈페이지제공</a:t>
            </a:r>
            <a:endParaRPr lang="en-US" altLang="ko-KR" sz="1330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ko-KR" sz="1330" dirty="0">
                <a:solidFill>
                  <a:schemeClr val="bg1"/>
                </a:solidFill>
              </a:rPr>
              <a:t>	  - </a:t>
            </a:r>
            <a:r>
              <a:rPr lang="ko-KR" altLang="en-US" sz="1330" dirty="0">
                <a:solidFill>
                  <a:schemeClr val="bg1"/>
                </a:solidFill>
              </a:rPr>
              <a:t>다름 </a:t>
            </a:r>
            <a:r>
              <a:rPr lang="ko-KR" altLang="en-US" sz="1330" dirty="0" err="1">
                <a:solidFill>
                  <a:schemeClr val="bg1"/>
                </a:solidFill>
              </a:rPr>
              <a:t>로드뷰</a:t>
            </a:r>
            <a:r>
              <a:rPr lang="ko-KR" altLang="en-US" sz="1330" dirty="0">
                <a:solidFill>
                  <a:schemeClr val="bg1"/>
                </a:solidFill>
              </a:rPr>
              <a:t> </a:t>
            </a:r>
            <a:r>
              <a:rPr lang="ko-KR" altLang="en-US" sz="1330" dirty="0" err="1">
                <a:solidFill>
                  <a:schemeClr val="bg1"/>
                </a:solidFill>
              </a:rPr>
              <a:t>중개소</a:t>
            </a:r>
            <a:r>
              <a:rPr lang="ko-KR" altLang="en-US" sz="1330" dirty="0">
                <a:solidFill>
                  <a:schemeClr val="bg1"/>
                </a:solidFill>
              </a:rPr>
              <a:t> 위치서비스</a:t>
            </a:r>
            <a:endParaRPr lang="en-US" altLang="ko-KR" sz="1330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altLang="ko-KR" sz="1330" dirty="0">
                <a:solidFill>
                  <a:schemeClr val="bg1"/>
                </a:solidFill>
              </a:rPr>
              <a:t>	  - </a:t>
            </a:r>
            <a:r>
              <a:rPr lang="ko-KR" altLang="en-US" sz="1330" dirty="0">
                <a:solidFill>
                  <a:schemeClr val="bg1"/>
                </a:solidFill>
              </a:rPr>
              <a:t>네이버 매물 연동서비스</a:t>
            </a:r>
          </a:p>
        </p:txBody>
      </p:sp>
      <p:sp>
        <p:nvSpPr>
          <p:cNvPr id="7" name="텍스트 개체 틀 5">
            <a:extLst>
              <a:ext uri="{FF2B5EF4-FFF2-40B4-BE49-F238E27FC236}">
                <a16:creationId xmlns="" xmlns:a16="http://schemas.microsoft.com/office/drawing/2014/main" id="{7B85E6CD-CA60-431A-8D01-7C7A29F3CCA3}"/>
              </a:ext>
            </a:extLst>
          </p:cNvPr>
          <p:cNvSpPr txBox="1">
            <a:spLocks/>
          </p:cNvSpPr>
          <p:nvPr/>
        </p:nvSpPr>
        <p:spPr>
          <a:xfrm>
            <a:off x="4533689" y="3473605"/>
            <a:ext cx="6425859" cy="1288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11" indent="-228611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Char char="n"/>
              <a:defRPr sz="1333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상품안내  </a:t>
            </a:r>
            <a:r>
              <a:rPr lang="en-US" altLang="ko-KR" dirty="0"/>
              <a:t>- </a:t>
            </a:r>
            <a:r>
              <a:rPr lang="ko-KR" altLang="en-US" dirty="0"/>
              <a:t>어플을 통해서 해당 단지에 중개소를 홍보</a:t>
            </a:r>
            <a:endParaRPr lang="en-US" altLang="ko-KR" dirty="0"/>
          </a:p>
          <a:p>
            <a:pPr lvl="1"/>
            <a:r>
              <a:rPr lang="en-US" altLang="ko-KR" dirty="0"/>
              <a:t>	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- </a:t>
            </a:r>
            <a:r>
              <a:rPr lang="ko-KR" altLang="en-US" sz="1330" dirty="0" err="1">
                <a:solidFill>
                  <a:srgbClr val="556272"/>
                </a:solidFill>
                <a:latin typeface="+mn-ea"/>
              </a:rPr>
              <a:t>아파트실거래가라는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 국토교통부의 확실한 자료를 통해 해당단지에 중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	  </a:t>
            </a:r>
            <a:r>
              <a:rPr lang="ko-KR" altLang="en-US" sz="1330" dirty="0" err="1">
                <a:solidFill>
                  <a:srgbClr val="556272"/>
                </a:solidFill>
                <a:latin typeface="+mn-ea"/>
              </a:rPr>
              <a:t>개업소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 이미지와 매물이 노출됨으로써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, 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이미지 향상 및 신뢰성 증진효과</a:t>
            </a:r>
          </a:p>
        </p:txBody>
      </p:sp>
      <p:sp>
        <p:nvSpPr>
          <p:cNvPr id="10" name="텍스트 개체 틀 5">
            <a:extLst>
              <a:ext uri="{FF2B5EF4-FFF2-40B4-BE49-F238E27FC236}">
                <a16:creationId xmlns="" xmlns:a16="http://schemas.microsoft.com/office/drawing/2014/main" id="{AC56401C-CB89-4C27-91F5-37756C9EB1A6}"/>
              </a:ext>
            </a:extLst>
          </p:cNvPr>
          <p:cNvSpPr txBox="1">
            <a:spLocks/>
          </p:cNvSpPr>
          <p:nvPr/>
        </p:nvSpPr>
        <p:spPr>
          <a:xfrm>
            <a:off x="4533689" y="4562126"/>
            <a:ext cx="6425859" cy="1838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11" indent="-228611" algn="l" defTabSz="914324" rtl="0" eaLnBrk="1" latinLnBrk="1" hangingPunct="1">
              <a:lnSpc>
                <a:spcPct val="130000"/>
              </a:lnSpc>
              <a:spcBef>
                <a:spcPts val="800"/>
              </a:spcBef>
              <a:buFont typeface="Wingdings" panose="05000000000000000000" pitchFamily="2" charset="2"/>
              <a:buChar char="n"/>
              <a:defRPr sz="1333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62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4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6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8" indent="0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90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53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14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76" indent="-228581" algn="l" defTabSz="914324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r>
              <a:rPr lang="ko-KR" altLang="en-US" dirty="0"/>
              <a:t>가격</a:t>
            </a:r>
            <a:r>
              <a:rPr lang="en-US" altLang="ko-KR" dirty="0"/>
              <a:t>(</a:t>
            </a:r>
            <a:r>
              <a:rPr lang="ko-KR" altLang="en-US" dirty="0" err="1"/>
              <a:t>세대수</a:t>
            </a:r>
            <a:r>
              <a:rPr lang="en-US" altLang="ko-KR" dirty="0"/>
              <a:t>)</a:t>
            </a:r>
            <a:r>
              <a:rPr lang="ko-KR" altLang="en-US" dirty="0"/>
              <a:t>    </a:t>
            </a:r>
            <a:r>
              <a:rPr lang="en-US" altLang="ko-KR" dirty="0"/>
              <a:t>-  300</a:t>
            </a:r>
            <a:r>
              <a:rPr lang="ko-KR" altLang="en-US" dirty="0"/>
              <a:t>세대 이해      </a:t>
            </a:r>
            <a:r>
              <a:rPr lang="en-US" altLang="ko-KR" dirty="0"/>
              <a:t>= 22</a:t>
            </a:r>
            <a:r>
              <a:rPr lang="ko-KR" altLang="en-US" dirty="0"/>
              <a:t>만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0" indent="0">
              <a:lnSpc>
                <a:spcPts val="1000"/>
              </a:lnSpc>
              <a:buNone/>
            </a:pPr>
            <a:r>
              <a:rPr lang="en-US" altLang="ko-KR" sz="2400" dirty="0">
                <a:solidFill>
                  <a:schemeClr val="tx1"/>
                </a:solidFill>
                <a:latin typeface="+mn-ea"/>
              </a:rPr>
              <a:t>	     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-  1000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세대 이하  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= 33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만</a:t>
            </a:r>
            <a:endParaRPr lang="en-US" altLang="ko-KR" sz="1330" dirty="0">
              <a:solidFill>
                <a:srgbClr val="556272"/>
              </a:solidFill>
              <a:latin typeface="+mn-ea"/>
            </a:endParaRPr>
          </a:p>
          <a:p>
            <a:pPr lvl="1"/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	           -  2000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세대 이하  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= 44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만</a:t>
            </a:r>
            <a:endParaRPr lang="en-US" altLang="ko-KR" sz="1330" dirty="0">
              <a:solidFill>
                <a:srgbClr val="556272"/>
              </a:solidFill>
              <a:latin typeface="+mn-ea"/>
            </a:endParaRPr>
          </a:p>
          <a:p>
            <a:pPr lvl="1"/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	           -  3000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세대 이하  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= 55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만</a:t>
            </a:r>
            <a:endParaRPr lang="en-US" altLang="ko-KR" sz="1330" dirty="0">
              <a:solidFill>
                <a:srgbClr val="556272"/>
              </a:solidFill>
              <a:latin typeface="+mn-ea"/>
            </a:endParaRPr>
          </a:p>
          <a:p>
            <a:pPr lvl="1"/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	           -  3000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세대 이상   </a:t>
            </a:r>
            <a:r>
              <a:rPr lang="en-US" altLang="ko-KR" sz="1330" dirty="0">
                <a:solidFill>
                  <a:srgbClr val="556272"/>
                </a:solidFill>
                <a:latin typeface="+mn-ea"/>
              </a:rPr>
              <a:t>= 77</a:t>
            </a:r>
            <a:r>
              <a:rPr lang="ko-KR" altLang="en-US" sz="1330" dirty="0">
                <a:solidFill>
                  <a:srgbClr val="556272"/>
                </a:solidFill>
                <a:latin typeface="+mn-ea"/>
              </a:rPr>
              <a:t>만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="" xmlns:a16="http://schemas.microsoft.com/office/drawing/2014/main" id="{64260B21-7DEF-49AA-9BD9-6BD78C3DB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98242" l="1758" r="98047">
                        <a14:foregroundMark x1="41211" y1="13867" x2="31445" y2="23438"/>
                        <a14:foregroundMark x1="31445" y1="23438" x2="27344" y2="32813"/>
                        <a14:foregroundMark x1="27344" y1="32813" x2="29102" y2="43555"/>
                        <a14:foregroundMark x1="29102" y1="43555" x2="39453" y2="51367"/>
                        <a14:foregroundMark x1="39453" y1="51367" x2="55859" y2="53711"/>
                        <a14:foregroundMark x1="55859" y1="53711" x2="64844" y2="48828"/>
                        <a14:foregroundMark x1="64844" y1="48828" x2="68164" y2="35742"/>
                        <a14:foregroundMark x1="68164" y1="35742" x2="66992" y2="24219"/>
                        <a14:foregroundMark x1="66992" y1="24219" x2="53516" y2="12500"/>
                        <a14:foregroundMark x1="53516" y1="12500" x2="43164" y2="12500"/>
                        <a14:foregroundMark x1="43164" y1="12500" x2="31641" y2="16406"/>
                        <a14:foregroundMark x1="31641" y1="16406" x2="22266" y2="25195"/>
                        <a14:foregroundMark x1="22266" y1="25195" x2="16016" y2="42773"/>
                        <a14:foregroundMark x1="16016" y1="42773" x2="21094" y2="55273"/>
                        <a14:foregroundMark x1="21094" y1="55273" x2="34766" y2="58008"/>
                        <a14:foregroundMark x1="34766" y1="58008" x2="46484" y2="53906"/>
                        <a14:foregroundMark x1="46484" y1="53906" x2="53906" y2="40625"/>
                        <a14:foregroundMark x1="53906" y1="40625" x2="45508" y2="33008"/>
                        <a14:foregroundMark x1="45508" y1="33008" x2="27344" y2="34375"/>
                        <a14:foregroundMark x1="27344" y1="34375" x2="8398" y2="45703"/>
                        <a14:foregroundMark x1="8398" y1="45703" x2="781" y2="64258"/>
                        <a14:foregroundMark x1="781" y1="64258" x2="8008" y2="78516"/>
                        <a14:foregroundMark x1="8008" y1="78516" x2="28906" y2="83789"/>
                        <a14:foregroundMark x1="28906" y1="83789" x2="44141" y2="82227"/>
                        <a14:foregroundMark x1="44141" y1="82227" x2="52148" y2="67188"/>
                        <a14:foregroundMark x1="52148" y1="67188" x2="41016" y2="57617"/>
                        <a14:foregroundMark x1="41016" y1="57617" x2="28711" y2="59961"/>
                        <a14:foregroundMark x1="28711" y1="59961" x2="20117" y2="71680"/>
                        <a14:foregroundMark x1="20117" y1="71680" x2="19141" y2="83984"/>
                        <a14:foregroundMark x1="19141" y1="83984" x2="27734" y2="91602"/>
                        <a14:foregroundMark x1="27734" y1="91602" x2="51758" y2="93164"/>
                        <a14:foregroundMark x1="51758" y1="93164" x2="71875" y2="90430"/>
                        <a14:foregroundMark x1="71875" y1="90430" x2="80078" y2="81836"/>
                        <a14:foregroundMark x1="80078" y1="81836" x2="72852" y2="44922"/>
                        <a14:foregroundMark x1="72852" y1="44922" x2="86914" y2="23828"/>
                        <a14:foregroundMark x1="86914" y1="23828" x2="82031" y2="16992"/>
                        <a14:foregroundMark x1="84961" y1="25586" x2="21484" y2="16992"/>
                        <a14:foregroundMark x1="65234" y1="32227" x2="45313" y2="36719"/>
                        <a14:foregroundMark x1="45313" y1="36719" x2="36523" y2="41992"/>
                        <a14:foregroundMark x1="36523" y1="41992" x2="86328" y2="18750"/>
                        <a14:foregroundMark x1="86328" y1="18750" x2="43750" y2="26953"/>
                        <a14:foregroundMark x1="43750" y1="26953" x2="54492" y2="15234"/>
                        <a14:foregroundMark x1="54492" y1="15234" x2="59570" y2="13867"/>
                        <a14:foregroundMark x1="53516" y1="12109" x2="47461" y2="21094"/>
                        <a14:foregroundMark x1="47461" y1="21094" x2="41797" y2="25000"/>
                        <a14:foregroundMark x1="77930" y1="21484" x2="63867" y2="65234"/>
                        <a14:foregroundMark x1="85352" y1="65234" x2="61719" y2="71680"/>
                        <a14:foregroundMark x1="61719" y1="71680" x2="56445" y2="87109"/>
                        <a14:foregroundMark x1="56445" y1="87109" x2="74023" y2="81250"/>
                        <a14:foregroundMark x1="74023" y1="81250" x2="77734" y2="70898"/>
                        <a14:foregroundMark x1="77734" y1="70898" x2="67383" y2="70898"/>
                        <a14:foregroundMark x1="67383" y1="70898" x2="67188" y2="75586"/>
                        <a14:foregroundMark x1="90039" y1="82617" x2="79297" y2="95117"/>
                        <a14:foregroundMark x1="79297" y1="95117" x2="97070" y2="69531"/>
                        <a14:foregroundMark x1="97070" y1="69531" x2="97070" y2="69141"/>
                        <a14:foregroundMark x1="95117" y1="65039" x2="93945" y2="25781"/>
                        <a14:foregroundMark x1="93945" y1="25781" x2="90430" y2="16211"/>
                        <a14:foregroundMark x1="90430" y1="16211" x2="79102" y2="8203"/>
                        <a14:foregroundMark x1="79102" y1="8203" x2="42188" y2="6250"/>
                        <a14:foregroundMark x1="42188" y1="6250" x2="20703" y2="12695"/>
                        <a14:foregroundMark x1="20703" y1="12695" x2="6055" y2="25781"/>
                        <a14:foregroundMark x1="6055" y1="25781" x2="1758" y2="39844"/>
                        <a14:foregroundMark x1="1758" y1="39844" x2="13867" y2="85938"/>
                        <a14:foregroundMark x1="13867" y1="85938" x2="18164" y2="87109"/>
                        <a14:foregroundMark x1="15234" y1="93750" x2="8203" y2="84570"/>
                        <a14:foregroundMark x1="8203" y1="84570" x2="17383" y2="20313"/>
                        <a14:foregroundMark x1="17383" y1="20313" x2="22266" y2="14258"/>
                        <a14:foregroundMark x1="46289" y1="12305" x2="75781" y2="15039"/>
                        <a14:foregroundMark x1="75781" y1="15039" x2="76172" y2="15625"/>
                        <a14:foregroundMark x1="89453" y1="42773" x2="80859" y2="57617"/>
                        <a14:foregroundMark x1="80859" y1="57617" x2="59180" y2="79102"/>
                        <a14:foregroundMark x1="56836" y1="80469" x2="32617" y2="61523"/>
                        <a14:foregroundMark x1="87500" y1="38672" x2="87500" y2="38672"/>
                        <a14:foregroundMark x1="70898" y1="61133" x2="70898" y2="61133"/>
                        <a14:foregroundMark x1="59180" y1="83203" x2="90430" y2="34375"/>
                        <a14:foregroundMark x1="95703" y1="24219" x2="92969" y2="12500"/>
                        <a14:foregroundMark x1="92969" y1="12500" x2="84961" y2="6445"/>
                        <a14:foregroundMark x1="84961" y1="6445" x2="27734" y2="7031"/>
                        <a14:foregroundMark x1="27734" y1="7031" x2="16992" y2="8789"/>
                        <a14:foregroundMark x1="16992" y1="8789" x2="9375" y2="15820"/>
                        <a14:foregroundMark x1="9375" y1="15820" x2="5664" y2="28125"/>
                        <a14:foregroundMark x1="4297" y1="26367" x2="9961" y2="5859"/>
                        <a14:foregroundMark x1="9961" y1="5859" x2="12305" y2="2148"/>
                        <a14:foregroundMark x1="15820" y1="5859" x2="54883" y2="0"/>
                        <a14:foregroundMark x1="54883" y1="0" x2="76563" y2="1758"/>
                        <a14:foregroundMark x1="76563" y1="1758" x2="90039" y2="8984"/>
                        <a14:foregroundMark x1="4297" y1="72266" x2="5469" y2="83984"/>
                        <a14:foregroundMark x1="5469" y1="83984" x2="12891" y2="91602"/>
                        <a14:foregroundMark x1="12891" y1="91602" x2="25586" y2="96484"/>
                        <a14:foregroundMark x1="25586" y1="96484" x2="40430" y2="97656"/>
                        <a14:foregroundMark x1="40430" y1="97656" x2="74219" y2="93555"/>
                        <a14:foregroundMark x1="74219" y1="93555" x2="86719" y2="94727"/>
                        <a14:foregroundMark x1="86719" y1="94727" x2="93750" y2="86719"/>
                        <a14:foregroundMark x1="93750" y1="86719" x2="95898" y2="80859"/>
                        <a14:foregroundMark x1="98047" y1="82617" x2="92969" y2="91016"/>
                        <a14:foregroundMark x1="90039" y1="91992" x2="81055" y2="96289"/>
                        <a14:foregroundMark x1="81055" y1="96289" x2="69531" y2="97656"/>
                        <a14:foregroundMark x1="27539" y1="97852" x2="25000" y2="98242"/>
                        <a14:backgroundMark x1="3320" y1="3320" x2="3320" y2="3320"/>
                        <a14:backgroundMark x1="1953" y1="2148" x2="1953" y2="4688"/>
                        <a14:backgroundMark x1="94531" y1="1172" x2="99805" y2="4492"/>
                        <a14:backgroundMark x1="98828" y1="95703" x2="94922" y2="99805"/>
                        <a14:backgroundMark x1="6836" y1="99219" x2="1367" y2="964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3689" y="820225"/>
            <a:ext cx="709230" cy="7092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727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="" xmlns:a16="http://schemas.microsoft.com/office/drawing/2014/main" id="{C260EB29-0108-4573-82AA-268456463A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The Power of PowerPoint | thepopp.com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E7CED292-0951-4B79-A8FC-7C77B9B999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9714DF73-4A5A-4D51-9AB8-5BECF0070C9E}"/>
              </a:ext>
            </a:extLst>
          </p:cNvPr>
          <p:cNvSpPr/>
          <p:nvPr/>
        </p:nvSpPr>
        <p:spPr bwMode="auto">
          <a:xfrm>
            <a:off x="1987826" y="437322"/>
            <a:ext cx="8428383" cy="4611756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kumimoji="1" lang="ko-KR" altLang="en-US"/>
          </a:p>
        </p:txBody>
      </p:sp>
      <p:graphicFrame>
        <p:nvGraphicFramePr>
          <p:cNvPr id="10" name="다이어그램 9">
            <a:extLst>
              <a:ext uri="{FF2B5EF4-FFF2-40B4-BE49-F238E27FC236}">
                <a16:creationId xmlns="" xmlns:a16="http://schemas.microsoft.com/office/drawing/2014/main" id="{CFB19668-E04F-4E88-9B2C-2D9A6CAB119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20904603"/>
              </p:ext>
            </p:extLst>
          </p:nvPr>
        </p:nvGraphicFramePr>
        <p:xfrm>
          <a:off x="1179443" y="-1073427"/>
          <a:ext cx="11582400" cy="6294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7384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E7CED292-0951-4B79-A8FC-7C77B9B999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B59E2-90B9-4CD3-AC74-D672227E13C3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그림 개체 틀 5" descr="스크린샷이(가) 표시된 사진&#10;&#10;매우 높은 신뢰도로 생성된 설명">
            <a:extLst>
              <a:ext uri="{FF2B5EF4-FFF2-40B4-BE49-F238E27FC236}">
                <a16:creationId xmlns="" xmlns:a16="http://schemas.microsoft.com/office/drawing/2014/main" id="{AF1817B4-9DF4-49BE-B92C-E2290D33DC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34" y="272169"/>
            <a:ext cx="8628383" cy="49226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8468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FA66329-C3D9-401D-9987-499D8A620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09" y="232264"/>
            <a:ext cx="11557348" cy="853492"/>
          </a:xfrm>
        </p:spPr>
        <p:txBody>
          <a:bodyPr/>
          <a:lstStyle/>
          <a:p>
            <a:r>
              <a:rPr lang="en-US" altLang="ko-KR" dirty="0"/>
              <a:t>6. O2</a:t>
            </a:r>
            <a:r>
              <a:rPr lang="ko-KR" altLang="en-US" dirty="0"/>
              <a:t>샵 종합마케팅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37667C5C-2EEB-44D7-83B0-712A5D2FA1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0330" y="3225441"/>
            <a:ext cx="4182289" cy="1545342"/>
          </a:xfrm>
        </p:spPr>
        <p:txBody>
          <a:bodyPr>
            <a:normAutofit/>
          </a:bodyPr>
          <a:lstStyle/>
          <a:p>
            <a:r>
              <a:rPr lang="ko-KR" altLang="en-US" dirty="0"/>
              <a:t>홈페이지 제공</a:t>
            </a:r>
            <a:endParaRPr lang="en-US" altLang="ko-KR" dirty="0"/>
          </a:p>
          <a:p>
            <a:r>
              <a:rPr lang="ko-KR" altLang="en-US" dirty="0"/>
              <a:t>사이트 등록</a:t>
            </a:r>
            <a:endParaRPr lang="en-US" altLang="ko-KR" dirty="0"/>
          </a:p>
          <a:p>
            <a:r>
              <a:rPr lang="ko-KR" altLang="en-US" dirty="0" err="1"/>
              <a:t>콜백</a:t>
            </a:r>
            <a:r>
              <a:rPr lang="ko-KR" altLang="en-US" dirty="0"/>
              <a:t> 서비스</a:t>
            </a:r>
            <a:endParaRPr lang="en-US" altLang="ko-KR" dirty="0"/>
          </a:p>
          <a:p>
            <a:r>
              <a:rPr lang="ko-KR" altLang="en-US" dirty="0"/>
              <a:t>지도 등록</a:t>
            </a:r>
            <a:endParaRPr lang="en-US" altLang="ko-KR" dirty="0"/>
          </a:p>
          <a:p>
            <a:r>
              <a:rPr lang="ko-KR" altLang="en-US" dirty="0"/>
              <a:t>블로그제공</a:t>
            </a:r>
            <a:endParaRPr lang="en-US" altLang="ko-KR" dirty="0"/>
          </a:p>
          <a:p>
            <a:r>
              <a:rPr lang="ko-KR" altLang="en-US" dirty="0"/>
              <a:t>네이버 파워링크 서비스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44F12222-A681-420F-9CFD-6C428285E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99972" y="2597880"/>
            <a:ext cx="3072647" cy="498098"/>
          </a:xfrm>
        </p:spPr>
        <p:txBody>
          <a:bodyPr/>
          <a:lstStyle/>
          <a:p>
            <a:r>
              <a:rPr lang="ko-KR" altLang="en-US" dirty="0"/>
              <a:t>가입혜택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377048C0-E547-4141-B6D9-9FCD029C66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E7477A5C-6ABD-49CC-8A38-6824FD7BFB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16796" y="4463387"/>
            <a:ext cx="4675204" cy="1420578"/>
          </a:xfrm>
        </p:spPr>
        <p:txBody>
          <a:bodyPr>
            <a:normAutofit/>
          </a:bodyPr>
          <a:lstStyle/>
          <a:p>
            <a:r>
              <a:rPr lang="ko-KR" altLang="en-US" dirty="0"/>
              <a:t>처음 시작하는 사업</a:t>
            </a:r>
            <a:r>
              <a:rPr lang="en-US" altLang="ko-KR" dirty="0"/>
              <a:t>, </a:t>
            </a:r>
            <a:r>
              <a:rPr lang="ko-KR" altLang="en-US" dirty="0"/>
              <a:t>처음 시작하는 홍보</a:t>
            </a:r>
            <a:endParaRPr lang="en-US" altLang="ko-KR" dirty="0"/>
          </a:p>
          <a:p>
            <a:r>
              <a:rPr lang="ko-KR" altLang="en-US" dirty="0"/>
              <a:t>모든 것을 한번에 등록하는 올인원서비스</a:t>
            </a:r>
            <a:endParaRPr lang="en-US" altLang="ko-KR" dirty="0"/>
          </a:p>
          <a:p>
            <a:r>
              <a:rPr lang="ko-KR" altLang="en-US" dirty="0"/>
              <a:t>지역검색광고부터 홈페이지 블로그 고객관리 모든 것을 한번에</a:t>
            </a:r>
            <a:endParaRPr lang="en-US" altLang="ko-KR" dirty="0"/>
          </a:p>
          <a:p>
            <a:r>
              <a:rPr lang="ko-KR" altLang="en-US" dirty="0"/>
              <a:t>따로따로 공고가 아닌 모든 서비스를 받기 원하시는 고객에게 적합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7416C139-8F19-4232-8BA8-118414CCE4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상품안내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92D87E0A-49EA-4C1E-A933-CF2A914A17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99972" y="5665394"/>
            <a:ext cx="3072647" cy="960342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528000</a:t>
            </a:r>
            <a:r>
              <a:rPr lang="ko-KR" altLang="en-US" sz="1800" dirty="0"/>
              <a:t>원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="" xmlns:a16="http://schemas.microsoft.com/office/drawing/2014/main" id="{03C6A014-1454-41B1-9F90-340BDB7CF49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ko-KR" altLang="en-US" dirty="0"/>
              <a:t>가격</a:t>
            </a:r>
            <a:r>
              <a:rPr lang="en-US" altLang="ko-KR" dirty="0"/>
              <a:t>(</a:t>
            </a:r>
            <a:r>
              <a:rPr lang="ko-KR" altLang="en-US" dirty="0"/>
              <a:t>현재가격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="" xmlns:a16="http://schemas.microsoft.com/office/drawing/2014/main" id="{D11733A4-BD88-4D91-AF40-1DBF5DFB9D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="" xmlns:a16="http://schemas.microsoft.com/office/drawing/2014/main" id="{87203E59-3F3A-4C2D-A25F-DB2F6A5B86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endParaRPr lang="ko-KR" altLang="en-US" dirty="0"/>
          </a:p>
        </p:txBody>
      </p:sp>
      <p:pic>
        <p:nvPicPr>
          <p:cNvPr id="13" name="그래픽 12" descr="전송">
            <a:extLst>
              <a:ext uri="{FF2B5EF4-FFF2-40B4-BE49-F238E27FC236}">
                <a16:creationId xmlns="" xmlns:a16="http://schemas.microsoft.com/office/drawing/2014/main" id="{B27CC0B9-4DEE-4F64-AEDC-4784B6D2BE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47402" y="1313050"/>
            <a:ext cx="684856" cy="6848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BA991A3-9267-41EE-BE00-BE901FE0E91B}"/>
              </a:ext>
            </a:extLst>
          </p:cNvPr>
          <p:cNvSpPr txBox="1"/>
          <p:nvPr/>
        </p:nvSpPr>
        <p:spPr>
          <a:xfrm>
            <a:off x="3280325" y="1449638"/>
            <a:ext cx="4148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쉽고 빠른 종합 마케팅</a:t>
            </a:r>
          </a:p>
        </p:txBody>
      </p:sp>
    </p:spTree>
    <p:extLst>
      <p:ext uri="{BB962C8B-B14F-4D97-AF65-F5344CB8AC3E}">
        <p14:creationId xmlns="" xmlns:p14="http://schemas.microsoft.com/office/powerpoint/2010/main" val="143356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318E55BC-1451-4B4F-A91D-2F063C8EE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7. </a:t>
            </a:r>
            <a:r>
              <a:rPr lang="ko-KR" altLang="en-US" dirty="0"/>
              <a:t>주식담보대출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C2977DA3-39AF-413E-8AC0-25C2FF442A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ko-KR" altLang="en-US" dirty="0"/>
              <a:t>만 </a:t>
            </a:r>
            <a:r>
              <a:rPr lang="en-US" altLang="ko-KR" dirty="0"/>
              <a:t>20</a:t>
            </a:r>
            <a:r>
              <a:rPr lang="ko-KR" altLang="en-US" dirty="0"/>
              <a:t>세 이상</a:t>
            </a:r>
            <a:r>
              <a:rPr lang="en-US" altLang="ko-KR" dirty="0"/>
              <a:t>(</a:t>
            </a:r>
            <a:r>
              <a:rPr lang="ko-KR" altLang="en-US" dirty="0"/>
              <a:t>신용등급</a:t>
            </a:r>
            <a:r>
              <a:rPr lang="en-US" altLang="ko-KR" dirty="0"/>
              <a:t>1~10</a:t>
            </a:r>
            <a:r>
              <a:rPr lang="ko-KR" altLang="en-US" dirty="0"/>
              <a:t>등급까지 가능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6FFADFCE-61D4-4423-9068-8D470C65D81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ko-KR" altLang="en-US" dirty="0"/>
              <a:t>대출 조건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1FAE0D82-9218-4553-B171-AEC25228B0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017" y="4174434"/>
            <a:ext cx="4081669" cy="1325218"/>
          </a:xfrm>
        </p:spPr>
        <p:txBody>
          <a:bodyPr>
            <a:normAutofit/>
          </a:bodyPr>
          <a:lstStyle/>
          <a:p>
            <a:r>
              <a:rPr lang="ko-KR" altLang="en-US" sz="1100" dirty="0"/>
              <a:t>증권계좌에 보유한 본인자금</a:t>
            </a:r>
            <a:r>
              <a:rPr lang="en-US" altLang="ko-KR" sz="1100" dirty="0"/>
              <a:t>(</a:t>
            </a:r>
            <a:r>
              <a:rPr lang="ko-KR" altLang="en-US" sz="1100" dirty="0"/>
              <a:t>주식</a:t>
            </a:r>
            <a:r>
              <a:rPr lang="en-US" altLang="ko-KR" sz="1100" dirty="0"/>
              <a:t>, </a:t>
            </a:r>
            <a:r>
              <a:rPr lang="ko-KR" altLang="en-US" sz="1100" dirty="0"/>
              <a:t>현금</a:t>
            </a:r>
            <a:r>
              <a:rPr lang="en-US" altLang="ko-KR" sz="1100" dirty="0"/>
              <a:t>)</a:t>
            </a:r>
            <a:r>
              <a:rPr lang="ko-KR" altLang="en-US" sz="1100" dirty="0"/>
              <a:t>의 최대 </a:t>
            </a:r>
            <a:r>
              <a:rPr lang="en-US" altLang="ko-KR" sz="1100" dirty="0"/>
              <a:t>3</a:t>
            </a:r>
            <a:r>
              <a:rPr lang="ko-KR" altLang="en-US" sz="1100" dirty="0"/>
              <a:t>배수까지 가능</a:t>
            </a:r>
            <a:endParaRPr lang="en-US" altLang="ko-KR" sz="1100" dirty="0"/>
          </a:p>
          <a:p>
            <a:endParaRPr lang="en-US" altLang="ko-KR" sz="1100" dirty="0"/>
          </a:p>
          <a:p>
            <a:r>
              <a:rPr lang="ko-KR" altLang="en-US" sz="1100" dirty="0"/>
              <a:t>본인자금보다 큰 투자금으로 관심종목을</a:t>
            </a:r>
            <a:r>
              <a:rPr lang="en-US" altLang="ko-KR" sz="1100" dirty="0"/>
              <a:t> </a:t>
            </a:r>
            <a:r>
              <a:rPr lang="ko-KR" altLang="en-US" sz="1100" dirty="0"/>
              <a:t>매수하고자 할 때</a:t>
            </a:r>
            <a:endParaRPr lang="en-US" altLang="ko-KR" sz="1100" dirty="0"/>
          </a:p>
          <a:p>
            <a:r>
              <a:rPr lang="ko-KR" altLang="en-US" sz="1100" dirty="0"/>
              <a:t> 간편하게 대출받아 이용할 수 있는</a:t>
            </a:r>
            <a:r>
              <a:rPr lang="en-US" altLang="ko-KR" sz="1100" dirty="0"/>
              <a:t> </a:t>
            </a:r>
            <a:r>
              <a:rPr lang="ko-KR" altLang="en-US" sz="1100" dirty="0"/>
              <a:t>주식자금대출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5BF3D25C-8AB1-47E4-AF98-195E7A029F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상품 안내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="" xmlns:a16="http://schemas.microsoft.com/office/drawing/2014/main" id="{1FEFD94B-E328-409D-8F76-2BD4D14C4C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ko-KR" altLang="en-US" dirty="0"/>
              <a:t>대출 최초 </a:t>
            </a:r>
            <a:r>
              <a:rPr lang="en-US" altLang="ko-KR" dirty="0"/>
              <a:t>6</a:t>
            </a:r>
            <a:r>
              <a:rPr lang="ko-KR" altLang="en-US" dirty="0"/>
              <a:t>개월</a:t>
            </a:r>
            <a:endParaRPr lang="en-US" altLang="ko-KR" dirty="0"/>
          </a:p>
          <a:p>
            <a:r>
              <a:rPr lang="ko-KR" altLang="en-US" dirty="0"/>
              <a:t>최저 연 </a:t>
            </a:r>
            <a:r>
              <a:rPr lang="en-US" altLang="ko-KR" dirty="0"/>
              <a:t>2.6%</a:t>
            </a:r>
            <a:r>
              <a:rPr lang="ko-KR" altLang="en-US" dirty="0"/>
              <a:t>가능</a:t>
            </a:r>
            <a:endParaRPr lang="en-US" altLang="ko-KR" dirty="0"/>
          </a:p>
          <a:p>
            <a:r>
              <a:rPr lang="en-US" altLang="ko-KR" dirty="0"/>
              <a:t>6</a:t>
            </a:r>
            <a:r>
              <a:rPr lang="ko-KR" altLang="en-US" dirty="0"/>
              <a:t>개월 </a:t>
            </a:r>
            <a:r>
              <a:rPr lang="ko-KR" altLang="en-US" dirty="0" err="1"/>
              <a:t>연장시</a:t>
            </a:r>
            <a:r>
              <a:rPr lang="ko-KR" altLang="en-US" dirty="0"/>
              <a:t> </a:t>
            </a:r>
            <a:r>
              <a:rPr lang="en-US" altLang="ko-KR" dirty="0"/>
              <a:t>5.5%</a:t>
            </a:r>
            <a:r>
              <a:rPr lang="ko-KR" altLang="en-US" dirty="0"/>
              <a:t>적용</a:t>
            </a:r>
            <a:endParaRPr lang="en-US" altLang="ko-KR" dirty="0"/>
          </a:p>
          <a:p>
            <a:r>
              <a:rPr lang="en-US" altLang="ko-KR" dirty="0"/>
              <a:t>6</a:t>
            </a:r>
            <a:r>
              <a:rPr lang="ko-KR" altLang="en-US" dirty="0"/>
              <a:t>개월 </a:t>
            </a:r>
            <a:r>
              <a:rPr lang="en-US" altLang="ko-KR" dirty="0"/>
              <a:t>2.6% + 6</a:t>
            </a:r>
            <a:r>
              <a:rPr lang="ko-KR" altLang="en-US" dirty="0"/>
              <a:t>개월 </a:t>
            </a:r>
            <a:r>
              <a:rPr lang="en-US" altLang="ko-KR" dirty="0"/>
              <a:t>5.5% </a:t>
            </a:r>
            <a:r>
              <a:rPr lang="ko-KR" altLang="en-US" dirty="0"/>
              <a:t>적용시 연 </a:t>
            </a:r>
            <a:r>
              <a:rPr lang="en-US" altLang="ko-KR" dirty="0"/>
              <a:t>4.05%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="" xmlns:a16="http://schemas.microsoft.com/office/drawing/2014/main" id="{FF339B0B-AD20-42BC-AE25-97F385E40AE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ko-KR" altLang="en-US" dirty="0"/>
              <a:t>대출금리</a:t>
            </a:r>
          </a:p>
        </p:txBody>
      </p:sp>
    </p:spTree>
    <p:extLst>
      <p:ext uri="{BB962C8B-B14F-4D97-AF65-F5344CB8AC3E}">
        <p14:creationId xmlns="" xmlns:p14="http://schemas.microsoft.com/office/powerpoint/2010/main" val="3546569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타원 21">
            <a:extLst>
              <a:ext uri="{FF2B5EF4-FFF2-40B4-BE49-F238E27FC236}">
                <a16:creationId xmlns="" xmlns:a16="http://schemas.microsoft.com/office/drawing/2014/main" id="{1C9EBFD3-F5CA-4EF6-9E9C-9C99D3802799}"/>
              </a:ext>
            </a:extLst>
          </p:cNvPr>
          <p:cNvSpPr/>
          <p:nvPr/>
        </p:nvSpPr>
        <p:spPr>
          <a:xfrm>
            <a:off x="9222983" y="3974348"/>
            <a:ext cx="1698089" cy="169808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="" xmlns:a16="http://schemas.microsoft.com/office/drawing/2014/main" id="{FC7D42E8-60A8-4C33-9003-E7EC0D3E6867}"/>
              </a:ext>
            </a:extLst>
          </p:cNvPr>
          <p:cNvSpPr/>
          <p:nvPr/>
        </p:nvSpPr>
        <p:spPr>
          <a:xfrm>
            <a:off x="6714401" y="3969900"/>
            <a:ext cx="1698089" cy="169808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="" xmlns:a16="http://schemas.microsoft.com/office/drawing/2014/main" id="{09006408-AD02-4CAF-9149-D88F616B0BA5}"/>
              </a:ext>
            </a:extLst>
          </p:cNvPr>
          <p:cNvSpPr/>
          <p:nvPr/>
        </p:nvSpPr>
        <p:spPr>
          <a:xfrm>
            <a:off x="4205827" y="3974348"/>
            <a:ext cx="1698089" cy="169808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="" xmlns:a16="http://schemas.microsoft.com/office/drawing/2014/main" id="{E309DE58-E13B-4732-A709-D4C3A745C51B}"/>
              </a:ext>
            </a:extLst>
          </p:cNvPr>
          <p:cNvSpPr/>
          <p:nvPr/>
        </p:nvSpPr>
        <p:spPr>
          <a:xfrm>
            <a:off x="1697249" y="3969900"/>
            <a:ext cx="1698089" cy="169808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C325CC4-8F0F-41B7-A4F2-5F8E9AA4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주식담보대출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FE520BC0-4EB3-464A-9B28-C21FEDE87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53923403"/>
              </p:ext>
            </p:extLst>
          </p:nvPr>
        </p:nvGraphicFramePr>
        <p:xfrm>
          <a:off x="1690594" y="1191607"/>
          <a:ext cx="8810811" cy="2600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515">
                  <a:extLst>
                    <a:ext uri="{9D8B030D-6E8A-4147-A177-3AD203B41FA5}">
                      <a16:colId xmlns="" xmlns:a16="http://schemas.microsoft.com/office/drawing/2014/main" val="1472457839"/>
                    </a:ext>
                  </a:extLst>
                </a:gridCol>
                <a:gridCol w="6566296">
                  <a:extLst>
                    <a:ext uri="{9D8B030D-6E8A-4147-A177-3AD203B41FA5}">
                      <a16:colId xmlns="" xmlns:a16="http://schemas.microsoft.com/office/drawing/2014/main" val="3268588818"/>
                    </a:ext>
                  </a:extLst>
                </a:gridCol>
              </a:tblGrid>
              <a:tr h="12595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rgbClr val="9966FF">
                              <a:alpha val="70000"/>
                            </a:srgb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제휴</a:t>
                      </a:r>
                      <a:r>
                        <a:rPr lang="ko-KR" altLang="en-US" dirty="0">
                          <a:solidFill>
                            <a:srgbClr val="9966FF">
                              <a:alpha val="70000"/>
                            </a:srgb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b="0" dirty="0">
                          <a:solidFill>
                            <a:srgbClr val="9966FF">
                              <a:alpha val="70000"/>
                            </a:srgb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증권사</a:t>
                      </a:r>
                    </a:p>
                  </a:txBody>
                  <a:tcPr anchor="ctr">
                    <a:solidFill>
                      <a:srgbClr val="CC99FF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총 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개 증권사</a:t>
                      </a:r>
                      <a:endParaRPr lang="en-US" altLang="ko-KR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600" b="0" dirty="0" err="1">
                          <a:solidFill>
                            <a:schemeClr val="tx1"/>
                          </a:solidFill>
                        </a:rPr>
                        <a:t>키움증권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NH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투자증권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하나금융투자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KB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투자증권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현대증권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SK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유진투자증권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대우증권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한국투자증권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 err="1">
                          <a:solidFill>
                            <a:schemeClr val="tx1"/>
                          </a:solidFill>
                        </a:rPr>
                        <a:t>유안타증권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교보증권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신한금융투자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동부증권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 err="1">
                          <a:solidFill>
                            <a:schemeClr val="tx1"/>
                          </a:solidFill>
                        </a:rPr>
                        <a:t>이베스트증권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LIG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대신증권</a:t>
                      </a:r>
                      <a:r>
                        <a:rPr lang="en-US" altLang="ko-KR" sz="1600" b="0" dirty="0">
                          <a:solidFill>
                            <a:schemeClr val="tx1"/>
                          </a:solidFill>
                        </a:rPr>
                        <a:t>, KTB</a:t>
                      </a:r>
                      <a:r>
                        <a:rPr lang="ko-KR" altLang="en-US" sz="1600" b="0" dirty="0">
                          <a:solidFill>
                            <a:schemeClr val="tx1"/>
                          </a:solidFill>
                        </a:rPr>
                        <a:t>투자증권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9167962"/>
                  </a:ext>
                </a:extLst>
              </a:tr>
              <a:tr h="12595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rgbClr val="9966FF">
                              <a:alpha val="70000"/>
                            </a:srgb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제휴 </a:t>
                      </a:r>
                      <a:r>
                        <a:rPr lang="ko-KR" altLang="en-US" dirty="0" err="1">
                          <a:solidFill>
                            <a:srgbClr val="9966FF">
                              <a:alpha val="70000"/>
                            </a:srgb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금융사</a:t>
                      </a:r>
                      <a:endParaRPr lang="ko-KR" altLang="en-US" dirty="0">
                        <a:solidFill>
                          <a:srgbClr val="9966FF">
                            <a:alpha val="70000"/>
                          </a:srgb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CC99FF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한국투자저축은행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한화저축은행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하나저축은행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OK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동부저축은행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SBI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KB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키움저축은행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JT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저축은행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KB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캐피탈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NH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캐피탈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오릭스캐피탈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600" dirty="0" err="1">
                          <a:solidFill>
                            <a:schemeClr val="tx1"/>
                          </a:solidFill>
                        </a:rPr>
                        <a:t>하나캐피탈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</a:rPr>
                        <a:t>, IBK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</a:rPr>
                        <a:t>캐피탈 등 다수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4387564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013D4D6E-6E32-4696-812E-AE693E92711C}"/>
              </a:ext>
            </a:extLst>
          </p:cNvPr>
          <p:cNvSpPr/>
          <p:nvPr/>
        </p:nvSpPr>
        <p:spPr>
          <a:xfrm>
            <a:off x="2120144" y="4346982"/>
            <a:ext cx="878236" cy="471963"/>
          </a:xfrm>
          <a:prstGeom prst="rect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="" xmlns:a16="http://schemas.microsoft.com/office/drawing/2014/main" id="{3A415ECB-6379-475E-B3ED-9B0AF68B6193}"/>
              </a:ext>
            </a:extLst>
          </p:cNvPr>
          <p:cNvSpPr/>
          <p:nvPr/>
        </p:nvSpPr>
        <p:spPr>
          <a:xfrm>
            <a:off x="2024963" y="4901516"/>
            <a:ext cx="1068596" cy="344889"/>
          </a:xfrm>
          <a:prstGeom prst="trapezoid">
            <a:avLst/>
          </a:prstGeom>
          <a:noFill/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8" name="별: 꼭짓점 4개 7">
            <a:extLst>
              <a:ext uri="{FF2B5EF4-FFF2-40B4-BE49-F238E27FC236}">
                <a16:creationId xmlns="" xmlns:a16="http://schemas.microsoft.com/office/drawing/2014/main" id="{40082111-AD8E-4B72-A463-7C7CA2FEB101}"/>
              </a:ext>
            </a:extLst>
          </p:cNvPr>
          <p:cNvSpPr/>
          <p:nvPr/>
        </p:nvSpPr>
        <p:spPr>
          <a:xfrm flipV="1">
            <a:off x="2751128" y="4539802"/>
            <a:ext cx="45719" cy="45719"/>
          </a:xfrm>
          <a:prstGeom prst="star4">
            <a:avLst/>
          </a:prstGeom>
          <a:ln w="825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0" name="그래픽 9" descr="화폐">
            <a:extLst>
              <a:ext uri="{FF2B5EF4-FFF2-40B4-BE49-F238E27FC236}">
                <a16:creationId xmlns="" xmlns:a16="http://schemas.microsoft.com/office/drawing/2014/main" id="{DD9C5A5F-47A0-4D85-9F1E-6B2B72CFF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8425" y="4184944"/>
            <a:ext cx="1212891" cy="1212891"/>
          </a:xfrm>
          <a:prstGeom prst="rect">
            <a:avLst/>
          </a:prstGeom>
        </p:spPr>
      </p:pic>
      <p:pic>
        <p:nvPicPr>
          <p:cNvPr id="12" name="그래픽 11" descr="바코드">
            <a:extLst>
              <a:ext uri="{FF2B5EF4-FFF2-40B4-BE49-F238E27FC236}">
                <a16:creationId xmlns="" xmlns:a16="http://schemas.microsoft.com/office/drawing/2014/main" id="{382ED791-7E53-4800-A13A-D3F84222C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02229" y="4393714"/>
            <a:ext cx="344065" cy="191147"/>
          </a:xfrm>
          <a:prstGeom prst="rect">
            <a:avLst/>
          </a:prstGeom>
        </p:spPr>
      </p:pic>
      <p:pic>
        <p:nvPicPr>
          <p:cNvPr id="5" name="그래픽 4" descr="동전">
            <a:extLst>
              <a:ext uri="{FF2B5EF4-FFF2-40B4-BE49-F238E27FC236}">
                <a16:creationId xmlns="" xmlns:a16="http://schemas.microsoft.com/office/drawing/2014/main" id="{67B06512-6E6A-4904-906D-06432572A9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72271" y="4582963"/>
            <a:ext cx="203979" cy="203979"/>
          </a:xfrm>
          <a:prstGeom prst="rect">
            <a:avLst/>
          </a:prstGeom>
        </p:spPr>
      </p:pic>
      <p:pic>
        <p:nvPicPr>
          <p:cNvPr id="16" name="그래픽 15" descr="문서">
            <a:extLst>
              <a:ext uri="{FF2B5EF4-FFF2-40B4-BE49-F238E27FC236}">
                <a16:creationId xmlns="" xmlns:a16="http://schemas.microsoft.com/office/drawing/2014/main" id="{BAA9DCC3-220B-4005-9E93-80AA5A0777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6915" y="4225910"/>
            <a:ext cx="1186070" cy="1186070"/>
          </a:xfrm>
          <a:prstGeom prst="rect">
            <a:avLst/>
          </a:prstGeom>
        </p:spPr>
      </p:pic>
      <p:pic>
        <p:nvPicPr>
          <p:cNvPr id="18" name="그래픽 17" descr="랩톱">
            <a:extLst>
              <a:ext uri="{FF2B5EF4-FFF2-40B4-BE49-F238E27FC236}">
                <a16:creationId xmlns="" xmlns:a16="http://schemas.microsoft.com/office/drawing/2014/main" id="{7EBF5526-5F9F-4F84-877C-12285316D8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26897" y="4178262"/>
            <a:ext cx="1290262" cy="12902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17C6DE0-F757-4023-B9CE-5D8FDE56EF1A}"/>
              </a:ext>
            </a:extLst>
          </p:cNvPr>
          <p:cNvSpPr txBox="1"/>
          <p:nvPr/>
        </p:nvSpPr>
        <p:spPr>
          <a:xfrm>
            <a:off x="1697249" y="5785350"/>
            <a:ext cx="169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계좌 개설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EEA362D-E05C-46A4-8BE6-D4DE226A2ABD}"/>
              </a:ext>
            </a:extLst>
          </p:cNvPr>
          <p:cNvSpPr txBox="1"/>
          <p:nvPr/>
        </p:nvSpPr>
        <p:spPr>
          <a:xfrm>
            <a:off x="4205825" y="5785350"/>
            <a:ext cx="1698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/>
              <a:t>투자금 준비</a:t>
            </a:r>
            <a:endParaRPr lang="ko-KR" alt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58AC184-3587-4073-A812-D328D568315D}"/>
              </a:ext>
            </a:extLst>
          </p:cNvPr>
          <p:cNvSpPr txBox="1"/>
          <p:nvPr/>
        </p:nvSpPr>
        <p:spPr>
          <a:xfrm>
            <a:off x="9222983" y="5785349"/>
            <a:ext cx="169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주식거래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16BF9428-9182-44A7-83EE-6EA54EECEA18}"/>
              </a:ext>
            </a:extLst>
          </p:cNvPr>
          <p:cNvSpPr txBox="1"/>
          <p:nvPr/>
        </p:nvSpPr>
        <p:spPr>
          <a:xfrm>
            <a:off x="6714401" y="5782285"/>
            <a:ext cx="169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온라인 신청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A6A0E5E-F653-489D-AD79-83A8E5DF8273}"/>
              </a:ext>
            </a:extLst>
          </p:cNvPr>
          <p:cNvSpPr txBox="1"/>
          <p:nvPr/>
        </p:nvSpPr>
        <p:spPr>
          <a:xfrm>
            <a:off x="1578672" y="6302821"/>
            <a:ext cx="1961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제휴증권사 계좌개설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68D9356-463A-46BB-A769-F65A1D915A8D}"/>
              </a:ext>
            </a:extLst>
          </p:cNvPr>
          <p:cNvSpPr txBox="1"/>
          <p:nvPr/>
        </p:nvSpPr>
        <p:spPr>
          <a:xfrm>
            <a:off x="3770987" y="6302821"/>
            <a:ext cx="2567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주식 및 현금입고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E9BE3E7-AF79-4CDD-B0BC-34F017A8C78B}"/>
              </a:ext>
            </a:extLst>
          </p:cNvPr>
          <p:cNvSpPr txBox="1"/>
          <p:nvPr/>
        </p:nvSpPr>
        <p:spPr>
          <a:xfrm>
            <a:off x="5946857" y="6302820"/>
            <a:ext cx="322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제휴금융사 홈페이지 대출신청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D7940B3-2C08-4536-B3D7-9A4C6E1E52B1}"/>
              </a:ext>
            </a:extLst>
          </p:cNvPr>
          <p:cNvSpPr txBox="1"/>
          <p:nvPr/>
        </p:nvSpPr>
        <p:spPr>
          <a:xfrm>
            <a:off x="8788148" y="6195098"/>
            <a:ext cx="2567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대출금입금</a:t>
            </a:r>
            <a:endParaRPr lang="en-US" altLang="ko-KR" sz="1400" dirty="0"/>
          </a:p>
          <a:p>
            <a:pPr algn="ctr"/>
            <a:r>
              <a:rPr lang="en-US" altLang="ko-KR" sz="1400" dirty="0"/>
              <a:t>HTS, MJS </a:t>
            </a:r>
            <a:r>
              <a:rPr lang="ko-KR" altLang="en-US" sz="1400" dirty="0"/>
              <a:t>주문가능</a:t>
            </a:r>
          </a:p>
        </p:txBody>
      </p:sp>
      <p:sp>
        <p:nvSpPr>
          <p:cNvPr id="31" name="사각형: 둥근 대각선 방향 모서리 30">
            <a:extLst>
              <a:ext uri="{FF2B5EF4-FFF2-40B4-BE49-F238E27FC236}">
                <a16:creationId xmlns="" xmlns:a16="http://schemas.microsoft.com/office/drawing/2014/main" id="{BD4BCAE5-4519-4239-95D4-C887482332CB}"/>
              </a:ext>
            </a:extLst>
          </p:cNvPr>
          <p:cNvSpPr/>
          <p:nvPr/>
        </p:nvSpPr>
        <p:spPr>
          <a:xfrm>
            <a:off x="184389" y="3801144"/>
            <a:ext cx="1698089" cy="400110"/>
          </a:xfrm>
          <a:prstGeom prst="round2DiagRect">
            <a:avLst>
              <a:gd name="adj1" fmla="val 3915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ko-KR" altLang="en-US" sz="18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대출절차안내</a:t>
            </a:r>
          </a:p>
        </p:txBody>
      </p:sp>
      <p:sp>
        <p:nvSpPr>
          <p:cNvPr id="32" name="화살표: 오른쪽 31">
            <a:extLst>
              <a:ext uri="{FF2B5EF4-FFF2-40B4-BE49-F238E27FC236}">
                <a16:creationId xmlns="" xmlns:a16="http://schemas.microsoft.com/office/drawing/2014/main" id="{521DB568-9A78-4DD9-9FD3-5F7E232A3621}"/>
              </a:ext>
            </a:extLst>
          </p:cNvPr>
          <p:cNvSpPr/>
          <p:nvPr/>
        </p:nvSpPr>
        <p:spPr>
          <a:xfrm>
            <a:off x="3507124" y="4437155"/>
            <a:ext cx="586912" cy="92872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3" name="화살표: 오른쪽 32">
            <a:extLst>
              <a:ext uri="{FF2B5EF4-FFF2-40B4-BE49-F238E27FC236}">
                <a16:creationId xmlns="" xmlns:a16="http://schemas.microsoft.com/office/drawing/2014/main" id="{954E7CC6-DD8A-49A8-882D-147D5D318562}"/>
              </a:ext>
            </a:extLst>
          </p:cNvPr>
          <p:cNvSpPr/>
          <p:nvPr/>
        </p:nvSpPr>
        <p:spPr>
          <a:xfrm>
            <a:off x="6014590" y="4437155"/>
            <a:ext cx="586912" cy="92872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4" name="화살표: 오른쪽 33">
            <a:extLst>
              <a:ext uri="{FF2B5EF4-FFF2-40B4-BE49-F238E27FC236}">
                <a16:creationId xmlns="" xmlns:a16="http://schemas.microsoft.com/office/drawing/2014/main" id="{04A2F829-36B7-4568-B8F3-737CEF757614}"/>
              </a:ext>
            </a:extLst>
          </p:cNvPr>
          <p:cNvSpPr/>
          <p:nvPr/>
        </p:nvSpPr>
        <p:spPr>
          <a:xfrm>
            <a:off x="8520436" y="4437155"/>
            <a:ext cx="586912" cy="928722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308170997"/>
      </p:ext>
    </p:extLst>
  </p:cSld>
  <p:clrMapOvr>
    <a:masterClrMapping/>
  </p:clrMapOvr>
</p:sld>
</file>

<file path=ppt/theme/theme1.xml><?xml version="1.0" encoding="utf-8"?>
<a:theme xmlns:a="http://schemas.openxmlformats.org/drawingml/2006/main" name="Arcturus - Content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rcturus - Content - No Header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 w="0">
          <a:noFill/>
          <a:prstDash val="solid"/>
          <a:round/>
          <a:headEnd/>
          <a:tailEnd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 kumimoji="1"/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rcturus - Free Layout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rcturus - Colored Background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Arcturus - Content - Right Title">
  <a:themeElements>
    <a:clrScheme name="Arcturus">
      <a:dk1>
        <a:srgbClr val="3B3B3B"/>
      </a:dk1>
      <a:lt1>
        <a:sysClr val="window" lastClr="FFFFFF"/>
      </a:lt1>
      <a:dk2>
        <a:srgbClr val="556272"/>
      </a:dk2>
      <a:lt2>
        <a:srgbClr val="EEECE1"/>
      </a:lt2>
      <a:accent1>
        <a:srgbClr val="4ECDC4"/>
      </a:accent1>
      <a:accent2>
        <a:srgbClr val="A3E511"/>
      </a:accent2>
      <a:accent3>
        <a:srgbClr val="FF6B6B"/>
      </a:accent3>
      <a:accent4>
        <a:srgbClr val="C54D57"/>
      </a:accent4>
      <a:accent5>
        <a:srgbClr val="1694B2"/>
      </a:accent5>
      <a:accent6>
        <a:srgbClr val="EABD00"/>
      </a:accent6>
      <a:hlink>
        <a:srgbClr val="4ECDC4"/>
      </a:hlink>
      <a:folHlink>
        <a:srgbClr val="2EA59D"/>
      </a:folHlink>
    </a:clrScheme>
    <a:fontScheme name="Arcturus">
      <a:majorFont>
        <a:latin typeface="Ubuntu Medium"/>
        <a:ea typeface="Spica Neue P Light"/>
        <a:cs typeface=""/>
      </a:majorFont>
      <a:minorFont>
        <a:latin typeface="Ubuntu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Arcturus</Template>
  <TotalTime>2788</TotalTime>
  <Words>1326</Words>
  <Application>Microsoft Office PowerPoint</Application>
  <PresentationFormat>사용자 지정</PresentationFormat>
  <Paragraphs>336</Paragraphs>
  <Slides>39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5</vt:i4>
      </vt:variant>
      <vt:variant>
        <vt:lpstr>슬라이드 제목</vt:lpstr>
      </vt:variant>
      <vt:variant>
        <vt:i4>39</vt:i4>
      </vt:variant>
    </vt:vector>
  </HeadingPairs>
  <TitlesOfParts>
    <vt:vector size="44" baseType="lpstr">
      <vt:lpstr>Arcturus - Content</vt:lpstr>
      <vt:lpstr>Arcturus - Content - No Header</vt:lpstr>
      <vt:lpstr>Arcturus - Free Layout</vt:lpstr>
      <vt:lpstr>Arcturus - Colored Background</vt:lpstr>
      <vt:lpstr>Arcturus - Content - Right Title</vt:lpstr>
      <vt:lpstr>슬라이드 1</vt:lpstr>
      <vt:lpstr>광고 종류</vt:lpstr>
      <vt:lpstr>1. NAVER</vt:lpstr>
      <vt:lpstr>슬라이드 4</vt:lpstr>
      <vt:lpstr>매경 부동산</vt:lpstr>
      <vt:lpstr>매경 부동산</vt:lpstr>
      <vt:lpstr>가격</vt:lpstr>
      <vt:lpstr>슬라이드 8</vt:lpstr>
      <vt:lpstr>슬라이드 9</vt:lpstr>
      <vt:lpstr>슬라이드 10</vt:lpstr>
      <vt:lpstr>슬라이드 11</vt:lpstr>
      <vt:lpstr>부동산 써브</vt:lpstr>
      <vt:lpstr>부동산 써브</vt:lpstr>
      <vt:lpstr>부동산 써브</vt:lpstr>
      <vt:lpstr>슬라이드 15</vt:lpstr>
      <vt:lpstr>슬라이드 16</vt:lpstr>
      <vt:lpstr>슬라이드 17</vt:lpstr>
      <vt:lpstr>알터</vt:lpstr>
      <vt:lpstr>슬라이드 19</vt:lpstr>
      <vt:lpstr>2. Daum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3. 블로그 제작 및 블로그 마케팅</vt:lpstr>
      <vt:lpstr>블로그 제작 및 블로그 마케팅</vt:lpstr>
      <vt:lpstr>카이로스 보는 부동산 (가격)</vt:lpstr>
      <vt:lpstr>4. 검색 광고</vt:lpstr>
      <vt:lpstr>검색 광고 - NAVER</vt:lpstr>
      <vt:lpstr>검색광고 - Daum</vt:lpstr>
      <vt:lpstr>슬라이드 33</vt:lpstr>
      <vt:lpstr>슬라이드 34</vt:lpstr>
      <vt:lpstr>슬라이드 35</vt:lpstr>
      <vt:lpstr>슬라이드 36</vt:lpstr>
      <vt:lpstr>6. O2샵 종합마케팅</vt:lpstr>
      <vt:lpstr>7. 주식담보대출</vt:lpstr>
      <vt:lpstr>주식담보대출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JOHN</dc:creator>
  <cp:lastModifiedBy>Owner</cp:lastModifiedBy>
  <cp:revision>90</cp:revision>
  <dcterms:created xsi:type="dcterms:W3CDTF">2018-06-26T14:36:35Z</dcterms:created>
  <dcterms:modified xsi:type="dcterms:W3CDTF">2018-06-29T11:20:41Z</dcterms:modified>
</cp:coreProperties>
</file>