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-71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Owner\Documents\Bandicam\&#49436;&#48260;&#54260;&#46300;%20&#45796;&#50868;1.mp4" TargetMode="Externa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Owner\Documents\Bandicam\&#49436;&#48260;&#54260;&#45908;%20&#45796;&#50868;2.mp4" TargetMode="External"/><Relationship Id="rId6" Type="http://schemas.openxmlformats.org/officeDocument/2006/relationships/image" Target="../media/image41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4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28.png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7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800100"/>
            <a:ext cx="16751300" cy="8382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914400"/>
            <a:ext cx="16522700" cy="8166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480000">
            <a:off x="317500" y="5295900"/>
            <a:ext cx="1968500" cy="1968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00000">
            <a:off x="1511300" y="2552700"/>
            <a:ext cx="1257300" cy="1727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1320000">
            <a:off x="1587500" y="1638300"/>
            <a:ext cx="647700" cy="6477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00000">
            <a:off x="1790700" y="5956300"/>
            <a:ext cx="698500" cy="13462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440000">
            <a:off x="2616200" y="8026400"/>
            <a:ext cx="812800" cy="7239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1440000">
            <a:off x="14224000" y="1130300"/>
            <a:ext cx="546100" cy="10160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480000">
            <a:off x="15113000" y="3721100"/>
            <a:ext cx="2730500" cy="14097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660000">
            <a:off x="16014700" y="6299200"/>
            <a:ext cx="546100" cy="7747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-720000">
            <a:off x="14744700" y="7200900"/>
            <a:ext cx="1079500" cy="1384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027400" y="1828800"/>
            <a:ext cx="457200" cy="4572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0800000">
            <a:off x="6896100" y="8661400"/>
            <a:ext cx="4495800" cy="1054100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8559800" y="1155700"/>
            <a:ext cx="1168400" cy="3302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09300" y="9423400"/>
            <a:ext cx="6146800" cy="4699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7500" y="2603500"/>
            <a:ext cx="16878300" cy="51054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46200" y="6705600"/>
            <a:ext cx="138938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85100" y="-1371600"/>
            <a:ext cx="33896300" cy="14808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73300"/>
            <a:ext cx="16941800" cy="7404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610100" y="292100"/>
            <a:ext cx="22415500" cy="2070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9245600"/>
            <a:ext cx="2057400" cy="10541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0" y="4457700"/>
            <a:ext cx="6578600" cy="46482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01300" y="4457700"/>
            <a:ext cx="5029200" cy="46482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4300" y="2908300"/>
            <a:ext cx="4343400" cy="12700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4300" y="3543300"/>
            <a:ext cx="9118600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85100" y="-1371600"/>
            <a:ext cx="33896300" cy="14808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73300"/>
            <a:ext cx="16941800" cy="7404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79800" y="292100"/>
            <a:ext cx="21247100" cy="20701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9245600"/>
            <a:ext cx="2057400" cy="10541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9300" y="5067300"/>
            <a:ext cx="3683000" cy="41783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3000" y="5067300"/>
            <a:ext cx="5676900" cy="41021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200" y="2501900"/>
            <a:ext cx="11506200" cy="20701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8300" y="4737100"/>
            <a:ext cx="2032000" cy="7620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57000" y="4724400"/>
            <a:ext cx="238760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61200" y="-1371600"/>
            <a:ext cx="32423100" cy="14808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00" y="2273300"/>
            <a:ext cx="16205200" cy="7404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90900" y="8648700"/>
            <a:ext cx="1943100" cy="16383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657600" y="292100"/>
            <a:ext cx="21513800" cy="2070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4200" y="2362200"/>
            <a:ext cx="4572000" cy="11430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700" y="1562100"/>
            <a:ext cx="14528800" cy="723900"/>
          </a:xfrm>
          <a:prstGeom prst="rect">
            <a:avLst/>
          </a:prstGeom>
        </p:spPr>
      </p:pic>
      <p:pic>
        <p:nvPicPr>
          <p:cNvPr id="10" name="서버폴드 다운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4857720" y="3143236"/>
            <a:ext cx="8429684" cy="6322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61200" y="-1892300"/>
            <a:ext cx="32423100" cy="15519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00" y="1930400"/>
            <a:ext cx="16205200" cy="7759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90900" y="8648700"/>
            <a:ext cx="1943100" cy="16383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2200" y="4165600"/>
            <a:ext cx="6172200" cy="5308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657600" y="177800"/>
            <a:ext cx="21513800" cy="20701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4500" y="1981200"/>
            <a:ext cx="4533900" cy="1143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9800" y="2984500"/>
            <a:ext cx="13119100" cy="7239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00" y="3416300"/>
            <a:ext cx="15354300" cy="698500"/>
          </a:xfrm>
          <a:prstGeom prst="rect">
            <a:avLst/>
          </a:prstGeom>
        </p:spPr>
      </p:pic>
      <p:pic>
        <p:nvPicPr>
          <p:cNvPr id="13" name="서버폴더 다운2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8853438" y="4214805"/>
            <a:ext cx="7000924" cy="5250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61200" y="-1371600"/>
            <a:ext cx="32423100" cy="14808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00" y="2273300"/>
            <a:ext cx="16205200" cy="7404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0900" y="8648700"/>
            <a:ext cx="1943100" cy="16383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00" y="3835400"/>
            <a:ext cx="8928100" cy="54737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657600" y="292100"/>
            <a:ext cx="21513800" cy="20701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0400" y="2324100"/>
            <a:ext cx="6045200" cy="11430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000" y="3098800"/>
            <a:ext cx="14681200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7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42200" y="-1066800"/>
            <a:ext cx="33274000" cy="143383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0" y="2540000"/>
            <a:ext cx="16637000" cy="71628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3800" y="4457700"/>
            <a:ext cx="5676900" cy="41021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700" y="4597400"/>
            <a:ext cx="6172200" cy="38227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9700" y="4013200"/>
            <a:ext cx="5118100" cy="511810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2400" y="3962400"/>
            <a:ext cx="5092700" cy="5092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832100"/>
            <a:ext cx="16954500" cy="14224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070600" y="127000"/>
            <a:ext cx="24142700" cy="2755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7</Slides>
  <Notes>0</Notes>
  <HiddenSlides>0</HiddenSlides>
  <MMClips>2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cp:lastModifiedBy>홍희5</cp:lastModifiedBy>
  <cp:revision>2</cp:revision>
  <dcterms:created xsi:type="dcterms:W3CDTF">2006-08-16T00:00:00Z</dcterms:created>
  <dcterms:modified xsi:type="dcterms:W3CDTF">2025-03-07T00:29:56Z</dcterms:modified>
</cp:coreProperties>
</file>