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embedTrueTypeFonts="true">
  <p:sldMasterIdLst>
    <p:sldMasterId id="2147483648" r:id="rId1"/>
  </p:sldMasterIdLst>
  <p:sldIdLst>
    <p:sldId id="256" r:id="rId6"/>
    <p:sldId id="257" r:id="rId7"/>
    <p:sldId id="258" r:id="rId8"/>
  </p:sldIdLst>
  <p:sldSz cx="18288000" cy="10287000"/>
  <p:notesSz cx="6858000" cy="9144000"/>
  <p:embeddedFontLst>
    <p:embeddedFont>
      <p:font typeface="Noto Sans CJK KR Bold"/>
      <p:bold r:id="rId9"/>
    </p:embeddedFont>
    <p:embeddedFont>
      <p:font typeface="Cafe24 Ssurround"/>
      <p:bold r:id="rId10"/>
    </p:embeddedFont>
    <p:embeddedFont>
      <p:font typeface="Pretendard Regular"/>
      <p:regular r:id="rId11"/>
    </p:embeddedFont>
    <p:embeddedFont>
      <p:font typeface="Noto Sans CJK KR Regular"/>
      <p:regular r:id="rId12"/>
    </p:embeddedFont>
    <p:embeddedFont>
      <p:font typeface="Noto Sans CJK KR Medium"/>
      <p:bold r:id="rId13"/>
    </p:embeddedFont>
    <p:embeddedFont>
      <p:font typeface="Cafe24 Ssurround air"/>
      <p:regular r:id="rId14"/>
    </p:embeddedFont>
    <p:embeddedFont>
      <p:font typeface="Gmarket Sans Light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2.fntdata" Type="http://schemas.openxmlformats.org/officeDocument/2006/relationships/font"/><Relationship Id="rId11" Target="fonts/font3.fntdata" Type="http://schemas.openxmlformats.org/officeDocument/2006/relationships/font"/><Relationship Id="rId12" Target="fonts/font4.fntdata" Type="http://schemas.openxmlformats.org/officeDocument/2006/relationships/font"/><Relationship Id="rId13" Target="fonts/font5.fntdata" Type="http://schemas.openxmlformats.org/officeDocument/2006/relationships/font"/><Relationship Id="rId14" Target="fonts/font6.fntdata" Type="http://schemas.openxmlformats.org/officeDocument/2006/relationships/font"/><Relationship Id="rId15" Target="fonts/font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fonts/font1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png" Type="http://schemas.openxmlformats.org/officeDocument/2006/relationships/image"/><Relationship Id="rId4" Target="../media/image10.png" Type="http://schemas.openxmlformats.org/officeDocument/2006/relationships/image"/><Relationship Id="rId5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png" Type="http://schemas.openxmlformats.org/officeDocument/2006/relationships/image"/><Relationship Id="rId4" Target="../media/image14.png" Type="http://schemas.openxmlformats.org/officeDocument/2006/relationships/image"/><Relationship Id="rId5" Target="../media/image15.png" Type="http://schemas.openxmlformats.org/officeDocument/2006/relationships/image"/><Relationship Id="rId6" Target="../media/image16.png" Type="http://schemas.openxmlformats.org/officeDocument/2006/relationships/image"/><Relationship Id="rId7" Target="../media/image1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6C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 rot="0">
            <a:off x="368300" y="-203200"/>
            <a:ext cx="17487900" cy="88519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0147300" y="1219200"/>
            <a:ext cx="6807200" cy="4470400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7213600" y="4089400"/>
            <a:ext cx="4876800" cy="4064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116199"/>
              </a:lnSpc>
            </a:pPr>
            <a:r>
              <a:rPr lang="ko-KR" sz="2300" b="false" i="false" u="none" strike="noStrike">
                <a:solidFill>
                  <a:srgbClr val="FFFFFF"/>
                </a:solidFill>
                <a:ea typeface="Noto Sans CJK KR Bold"/>
              </a:rPr>
              <a:t>홍희마케팅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150100" y="4483100"/>
            <a:ext cx="8115300" cy="1244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116199"/>
              </a:lnSpc>
            </a:pPr>
            <a:r>
              <a:rPr lang="ko-KR" sz="7000" b="false" i="false" u="none" strike="noStrike" spc="-300">
                <a:solidFill>
                  <a:srgbClr val="FFFFFF"/>
                </a:solidFill>
                <a:ea typeface="Cafe24 Ssurround"/>
              </a:rPr>
              <a:t>인스타그램</a:t>
            </a:r>
            <a:r>
              <a:rPr lang="en-US" sz="7000" b="false" i="false" u="none" strike="noStrike" spc="-300">
                <a:solidFill>
                  <a:srgbClr val="FFFFFF"/>
                </a:solidFill>
                <a:latin typeface="Cafe24 Ssurround"/>
              </a:rPr>
              <a:t> </a:t>
            </a:r>
            <a:r>
              <a:rPr lang="ko-KR" sz="7000" b="false" i="false" u="none" strike="noStrike" spc="-300">
                <a:solidFill>
                  <a:srgbClr val="FFFFFF"/>
                </a:solidFill>
                <a:ea typeface="Cafe24 Ssurround"/>
              </a:rPr>
              <a:t>업로드</a:t>
            </a:r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-228600" y="8089900"/>
            <a:ext cx="18834100" cy="2374900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14681200" y="9601200"/>
            <a:ext cx="3035300" cy="330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r" lvl="0">
              <a:lnSpc>
                <a:spcPct val="116199"/>
              </a:lnSpc>
            </a:pPr>
            <a:r>
              <a:rPr lang="ko-KR" sz="1800" b="false" i="false" u="none" strike="noStrike">
                <a:solidFill>
                  <a:srgbClr val="0B6CE6"/>
                </a:solidFill>
                <a:ea typeface="Pretendard Regular"/>
              </a:rPr>
              <a:t>작성자</a:t>
            </a:r>
            <a:r>
              <a:rPr lang="en-US" sz="1800" b="false" i="false" u="none" strike="noStrike">
                <a:solidFill>
                  <a:srgbClr val="0B6CE6"/>
                </a:solidFill>
                <a:latin typeface="Pretendard Regular"/>
              </a:rPr>
              <a:t>: </a:t>
            </a:r>
            <a:r>
              <a:rPr lang="ko-KR" sz="1800" b="false" i="false" u="none" strike="noStrike">
                <a:solidFill>
                  <a:srgbClr val="0B6CE6"/>
                </a:solidFill>
                <a:ea typeface="Pretendard Regular"/>
              </a:rPr>
              <a:t>전지연</a:t>
            </a:r>
            <a:r>
              <a:rPr lang="en-US" sz="1800" b="false" i="false" u="none" strike="noStrike">
                <a:solidFill>
                  <a:srgbClr val="0B6CE6"/>
                </a:solidFill>
                <a:latin typeface="Pretendard Regular"/>
              </a:rPr>
              <a:t> </a:t>
            </a:r>
            <a:r>
              <a:rPr lang="ko-KR" sz="1800" b="false" i="false" u="none" strike="noStrike">
                <a:solidFill>
                  <a:srgbClr val="0B6CE6"/>
                </a:solidFill>
                <a:ea typeface="Pretendard Regular"/>
              </a:rPr>
              <a:t>주임</a:t>
            </a: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841500" y="889000"/>
            <a:ext cx="5245100" cy="96139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2476500" y="2197100"/>
            <a:ext cx="3657600" cy="6464300"/>
          </a:xfrm>
          <a:prstGeom prst="rect">
            <a:avLst/>
          </a:prstGeom>
        </p:spPr>
      </p:pic>
      <p:grpSp>
        <p:nvGrpSpPr>
          <p:cNvPr name="Group 10" id="10"/>
          <p:cNvGrpSpPr/>
          <p:nvPr/>
        </p:nvGrpSpPr>
        <p:grpSpPr>
          <a:xfrm>
            <a:off x="2147483647" y="2147483647"/>
            <a:ext cx="2147483647" cy="1325359300"/>
          </a:xfrm>
        </p:grpSpPr>
      </p:grpSp>
      <p:pic>
        <p:nvPicPr>
          <p:cNvPr name="Picture 11" id="11"/>
          <p:cNvPicPr>
            <a:picLocks noChangeAspect="true"/>
          </p:cNvPicPr>
          <p:nvPr/>
        </p:nvPicPr>
        <p:blipFill>
          <a:blip r:embed="rId7">
            <a:alphaModFix amt="30000"/>
          </a:blip>
          <a:stretch>
            <a:fillRect/>
          </a:stretch>
        </p:blipFill>
        <p:spPr>
          <a:xfrm rot="16200000">
            <a:off x="5676900" y="3898900"/>
            <a:ext cx="101600" cy="101600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7">
            <a:alphaModFix amt="65000"/>
          </a:blip>
          <a:stretch>
            <a:fillRect/>
          </a:stretch>
        </p:blipFill>
        <p:spPr>
          <a:xfrm rot="16200000">
            <a:off x="5511800" y="3898900"/>
            <a:ext cx="101600" cy="1016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5334000" y="3898900"/>
            <a:ext cx="101600" cy="101600"/>
          </a:xfrm>
          <a:prstGeom prst="rect">
            <a:avLst/>
          </a:prstGeom>
        </p:spPr>
      </p:pic>
      <p:grpSp>
        <p:nvGrpSpPr>
          <p:cNvPr name="Group 14" id="14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sp>
        <p:nvSpPr>
          <p:cNvPr name="TextBox 15" id="15"/>
          <p:cNvSpPr txBox="true"/>
          <p:nvPr/>
        </p:nvSpPr>
        <p:spPr>
          <a:xfrm rot="0">
            <a:off x="5308600" y="2095500"/>
            <a:ext cx="889000" cy="3683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16199"/>
              </a:lnSpc>
            </a:pPr>
            <a:r>
              <a:rPr lang="ko-KR" sz="2100" b="false" i="false" u="none" strike="noStrike">
                <a:solidFill>
                  <a:srgbClr val="FFFFFF"/>
                </a:solidFill>
                <a:ea typeface="Noto Sans CJK KR Regular"/>
              </a:rPr>
              <a:t>ㅡ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308600" y="2159000"/>
            <a:ext cx="889000" cy="3683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16199"/>
              </a:lnSpc>
            </a:pPr>
            <a:r>
              <a:rPr lang="ko-KR" sz="2100" b="false" i="false" u="none" strike="noStrike">
                <a:solidFill>
                  <a:srgbClr val="FFFFFF"/>
                </a:solidFill>
                <a:ea typeface="Noto Sans CJK KR Regular"/>
              </a:rPr>
              <a:t>ㅡ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308600" y="2209800"/>
            <a:ext cx="889000" cy="3683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16199"/>
              </a:lnSpc>
            </a:pPr>
            <a:r>
              <a:rPr lang="ko-KR" sz="2100" b="false" i="false" u="none" strike="noStrike">
                <a:solidFill>
                  <a:srgbClr val="FFFFFF"/>
                </a:solidFill>
                <a:ea typeface="Noto Sans CJK KR Regular"/>
              </a:rPr>
              <a:t>ㅡ</a:t>
            </a:r>
          </a:p>
        </p:txBody>
      </p:sp>
      <p:pic>
        <p:nvPicPr>
          <p:cNvPr name="Picture 18" id="18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3492500" y="4610100"/>
            <a:ext cx="1625600" cy="1625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6C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19000"/>
          </a:blip>
          <a:stretch>
            <a:fillRect/>
          </a:stretch>
        </p:blipFill>
        <p:spPr>
          <a:xfrm rot="3600000">
            <a:off x="11150600" y="-2971800"/>
            <a:ext cx="5041900" cy="171069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5473700" y="2489200"/>
            <a:ext cx="12915900" cy="4038600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6375400" y="6604000"/>
            <a:ext cx="3937000" cy="711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116199"/>
              </a:lnSpc>
            </a:pPr>
            <a:r>
              <a:rPr lang="en-US" sz="2000" b="false" i="false" u="none" strike="noStrike">
                <a:solidFill>
                  <a:srgbClr val="FFFFFF"/>
                </a:solidFill>
                <a:latin typeface="Noto Sans CJK KR Medium"/>
              </a:rPr>
              <a:t>ID: pjjh0305@hanmail.net</a:t>
            </a:r>
          </a:p>
          <a:p>
            <a:pPr algn="l" lvl="0">
              <a:lnSpc>
                <a:spcPct val="116199"/>
              </a:lnSpc>
            </a:pPr>
            <a:r>
              <a:rPr lang="en-US" sz="2000" b="false" i="false" u="none" strike="noStrike">
                <a:solidFill>
                  <a:srgbClr val="FFFFFF"/>
                </a:solidFill>
                <a:latin typeface="Noto Sans CJK KR Medium"/>
              </a:rPr>
              <a:t>PW: ghdgml7635*</a:t>
            </a:r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-5400000">
            <a:off x="1790700" y="3009900"/>
            <a:ext cx="3327400" cy="53213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409700" y="4356100"/>
            <a:ext cx="952500" cy="50800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1384300" y="4546600"/>
            <a:ext cx="4724400" cy="2260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98770"/>
              </a:lnSpc>
            </a:pPr>
            <a:r>
              <a:rPr lang="ko-KR" sz="4700" b="false" i="false" u="none" strike="noStrike" spc="-300">
                <a:solidFill>
                  <a:srgbClr val="0B6CE6"/>
                </a:solidFill>
                <a:ea typeface="Cafe24 Ssurround air"/>
              </a:rPr>
              <a:t>홍희</a:t>
            </a:r>
            <a:r>
              <a:rPr lang="en-US" sz="4700" b="false" i="false" u="none" strike="noStrike" spc="-300">
                <a:solidFill>
                  <a:srgbClr val="0B6CE6"/>
                </a:solidFill>
                <a:latin typeface="Cafe24 Ssurround air"/>
              </a:rPr>
              <a:t> </a:t>
            </a:r>
          </a:p>
          <a:p>
            <a:pPr algn="l" lvl="0">
              <a:lnSpc>
                <a:spcPct val="98770"/>
              </a:lnSpc>
            </a:pPr>
            <a:r>
              <a:rPr lang="ko-KR" sz="4700" b="false" i="false" u="none" strike="noStrike" spc="-300">
                <a:solidFill>
                  <a:srgbClr val="0B6CE6"/>
                </a:solidFill>
                <a:ea typeface="Cafe24 Ssurround air"/>
              </a:rPr>
              <a:t>인스타그램</a:t>
            </a:r>
          </a:p>
          <a:p>
            <a:pPr algn="l" lvl="0">
              <a:lnSpc>
                <a:spcPct val="98770"/>
              </a:lnSpc>
            </a:pPr>
            <a:r>
              <a:rPr lang="ko-KR" sz="4700" b="false" i="false" u="none" strike="noStrike" spc="-300">
                <a:solidFill>
                  <a:srgbClr val="0B6CE6"/>
                </a:solidFill>
                <a:ea typeface="Cafe24 Ssurround air"/>
              </a:rPr>
              <a:t>계정정보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03200" y="457200"/>
            <a:ext cx="609600" cy="2413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16199"/>
              </a:lnSpc>
            </a:pPr>
            <a:r>
              <a:rPr lang="en-US" sz="1400" b="false" i="false" u="none" strike="noStrike">
                <a:solidFill>
                  <a:srgbClr val="FFFFFF"/>
                </a:solidFill>
                <a:latin typeface="Gmarket Sans Light"/>
              </a:rPr>
              <a:t>02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76300" y="431800"/>
            <a:ext cx="3022600" cy="292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116199"/>
              </a:lnSpc>
            </a:pPr>
            <a:r>
              <a:rPr lang="ko-KR" sz="1600" b="false" i="false" u="none" strike="noStrike">
                <a:solidFill>
                  <a:srgbClr val="FFFFFF"/>
                </a:solidFill>
                <a:ea typeface="Pretendard Regular"/>
              </a:rPr>
              <a:t>인스타그램</a:t>
            </a:r>
            <a:r>
              <a:rPr lang="en-US" sz="1600" b="false" i="false" u="none" strike="noStrike">
                <a:solidFill>
                  <a:srgbClr val="FFFFFF"/>
                </a:solidFill>
                <a:latin typeface="Pretendard Regular"/>
              </a:rPr>
              <a:t> </a:t>
            </a:r>
            <a:r>
              <a:rPr lang="ko-KR" sz="1600" b="false" i="false" u="none" strike="noStrike">
                <a:solidFill>
                  <a:srgbClr val="FFFFFF"/>
                </a:solidFill>
                <a:ea typeface="Pretendard Regular"/>
              </a:rPr>
              <a:t>업로드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-5400000">
            <a:off x="-7848600" y="-8242300"/>
            <a:ext cx="7061200" cy="209042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9867900" y="3492500"/>
            <a:ext cx="5905500" cy="9779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9867900" y="4597400"/>
            <a:ext cx="5892800" cy="9779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9867900" y="5753100"/>
            <a:ext cx="5892800" cy="9779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9867900" y="6908800"/>
            <a:ext cx="5892800" cy="977900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10045700" y="3771900"/>
            <a:ext cx="1778000" cy="355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05410"/>
              </a:lnSpc>
            </a:pPr>
            <a:r>
              <a:rPr lang="ko-KR" sz="2000" b="false" i="false" u="none" strike="noStrike">
                <a:solidFill>
                  <a:srgbClr val="000000"/>
                </a:solidFill>
                <a:ea typeface="Noto Sans CJK KR Medium"/>
              </a:rPr>
              <a:t>만들기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179300" y="4927600"/>
            <a:ext cx="2590800" cy="292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116199"/>
              </a:lnSpc>
            </a:pPr>
            <a:r>
              <a:rPr lang="ko-KR" sz="1600" b="false" i="false" u="none" strike="noStrike">
                <a:solidFill>
                  <a:srgbClr val="0B6CE6"/>
                </a:solidFill>
                <a:ea typeface="Noto Sans CJK KR Medium"/>
              </a:rPr>
              <a:t>로그인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179300" y="6108700"/>
            <a:ext cx="2895600" cy="292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116199"/>
              </a:lnSpc>
            </a:pPr>
            <a:r>
              <a:rPr lang="ko-KR" sz="1600" b="false" i="false" u="none" strike="noStrike">
                <a:solidFill>
                  <a:srgbClr val="0B6CE6"/>
                </a:solidFill>
                <a:ea typeface="Noto Sans CJK KR Medium"/>
              </a:rPr>
              <a:t>순서</a:t>
            </a:r>
            <a:r>
              <a:rPr lang="en-US" sz="1600" b="false" i="false" u="none" strike="noStrike">
                <a:solidFill>
                  <a:srgbClr val="0B6CE6"/>
                </a:solidFill>
                <a:latin typeface="Noto Sans CJK KR Medium"/>
              </a:rPr>
              <a:t> </a:t>
            </a:r>
            <a:r>
              <a:rPr lang="ko-KR" sz="1600" b="false" i="false" u="none" strike="noStrike">
                <a:solidFill>
                  <a:srgbClr val="0B6CE6"/>
                </a:solidFill>
                <a:ea typeface="Noto Sans CJK KR Medium"/>
              </a:rPr>
              <a:t>설정</a:t>
            </a:r>
            <a:r>
              <a:rPr lang="en-US" sz="1600" b="false" i="false" u="none" strike="noStrike">
                <a:solidFill>
                  <a:srgbClr val="0B6CE6"/>
                </a:solidFill>
                <a:latin typeface="Noto Sans CJK KR Medium"/>
              </a:rPr>
              <a:t> </a:t>
            </a:r>
            <a:r>
              <a:rPr lang="ko-KR" sz="1600" b="false" i="false" u="none" strike="noStrike">
                <a:solidFill>
                  <a:srgbClr val="0B6CE6"/>
                </a:solidFill>
                <a:ea typeface="Noto Sans CJK KR Medium"/>
              </a:rPr>
              <a:t>및</a:t>
            </a:r>
            <a:r>
              <a:rPr lang="en-US" sz="1600" b="false" i="false" u="none" strike="noStrike">
                <a:solidFill>
                  <a:srgbClr val="0B6CE6"/>
                </a:solidFill>
                <a:latin typeface="Noto Sans CJK KR Medium"/>
              </a:rPr>
              <a:t> </a:t>
            </a:r>
            <a:r>
              <a:rPr lang="ko-KR" sz="1600" b="false" i="false" u="none" strike="noStrike">
                <a:solidFill>
                  <a:srgbClr val="0B6CE6"/>
                </a:solidFill>
                <a:ea typeface="Noto Sans CJK KR Medium"/>
              </a:rPr>
              <a:t>업로드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179300" y="7264400"/>
            <a:ext cx="4000500" cy="292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116199"/>
              </a:lnSpc>
            </a:pPr>
            <a:r>
              <a:rPr lang="ko-KR" sz="1600" b="false" i="false" u="none" strike="noStrike">
                <a:solidFill>
                  <a:srgbClr val="0B6CE6"/>
                </a:solidFill>
                <a:ea typeface="Noto Sans CJK KR Medium"/>
              </a:rPr>
              <a:t>상품에</a:t>
            </a:r>
            <a:r>
              <a:rPr lang="en-US" sz="1600" b="false" i="false" u="none" strike="noStrike">
                <a:solidFill>
                  <a:srgbClr val="0B6CE6"/>
                </a:solidFill>
                <a:latin typeface="Noto Sans CJK KR Medium"/>
              </a:rPr>
              <a:t> </a:t>
            </a:r>
            <a:r>
              <a:rPr lang="ko-KR" sz="1600" b="false" i="false" u="none" strike="noStrike">
                <a:solidFill>
                  <a:srgbClr val="0B6CE6"/>
                </a:solidFill>
                <a:ea typeface="Noto Sans CJK KR Medium"/>
              </a:rPr>
              <a:t>맞게</a:t>
            </a:r>
            <a:r>
              <a:rPr lang="en-US" sz="1600" b="false" i="false" u="none" strike="noStrike">
                <a:solidFill>
                  <a:srgbClr val="0B6CE6"/>
                </a:solidFill>
                <a:latin typeface="Noto Sans CJK KR Medium"/>
              </a:rPr>
              <a:t> </a:t>
            </a:r>
            <a:r>
              <a:rPr lang="ko-KR" sz="1600" b="false" i="false" u="none" strike="noStrike">
                <a:solidFill>
                  <a:srgbClr val="0B6CE6"/>
                </a:solidFill>
                <a:ea typeface="Noto Sans CJK KR Medium"/>
              </a:rPr>
              <a:t>문구</a:t>
            </a:r>
            <a:r>
              <a:rPr lang="en-US" sz="1600" b="false" i="false" u="none" strike="noStrike">
                <a:solidFill>
                  <a:srgbClr val="0B6CE6"/>
                </a:solidFill>
                <a:latin typeface="Noto Sans CJK KR Medium"/>
              </a:rPr>
              <a:t> </a:t>
            </a:r>
            <a:r>
              <a:rPr lang="ko-KR" sz="1600" b="false" i="false" u="none" strike="noStrike">
                <a:solidFill>
                  <a:srgbClr val="0B6CE6"/>
                </a:solidFill>
                <a:ea typeface="Noto Sans CJK KR Medium"/>
              </a:rPr>
              <a:t>수정</a:t>
            </a:r>
            <a:r>
              <a:rPr lang="en-US" sz="1600" b="false" i="false" u="none" strike="noStrike">
                <a:solidFill>
                  <a:srgbClr val="0B6CE6"/>
                </a:solidFill>
                <a:latin typeface="Noto Sans CJK KR Medium"/>
              </a:rPr>
              <a:t> </a:t>
            </a:r>
            <a:r>
              <a:rPr lang="ko-KR" sz="1600" b="false" i="false" u="none" strike="noStrike">
                <a:solidFill>
                  <a:srgbClr val="0B6CE6"/>
                </a:solidFill>
                <a:ea typeface="Noto Sans CJK KR Medium"/>
              </a:rPr>
              <a:t>후</a:t>
            </a:r>
            <a:r>
              <a:rPr lang="en-US" sz="1600" b="false" i="false" u="none" strike="noStrike">
                <a:solidFill>
                  <a:srgbClr val="0B6CE6"/>
                </a:solidFill>
                <a:latin typeface="Noto Sans CJK KR Medium"/>
              </a:rPr>
              <a:t> </a:t>
            </a:r>
            <a:r>
              <a:rPr lang="ko-KR" sz="1600" b="false" i="false" u="none" strike="noStrike">
                <a:solidFill>
                  <a:srgbClr val="0B6CE6"/>
                </a:solidFill>
                <a:ea typeface="Noto Sans CJK KR Medium"/>
              </a:rPr>
              <a:t>최종</a:t>
            </a:r>
            <a:r>
              <a:rPr lang="en-US" sz="1600" b="false" i="false" u="none" strike="noStrike">
                <a:solidFill>
                  <a:srgbClr val="0B6CE6"/>
                </a:solidFill>
                <a:latin typeface="Noto Sans CJK KR Medium"/>
              </a:rPr>
              <a:t> </a:t>
            </a:r>
            <a:r>
              <a:rPr lang="ko-KR" sz="1600" b="false" i="false" u="none" strike="noStrike">
                <a:solidFill>
                  <a:srgbClr val="0B6CE6"/>
                </a:solidFill>
                <a:ea typeface="Noto Sans CJK KR Medium"/>
              </a:rPr>
              <a:t>업로드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179300" y="3848100"/>
            <a:ext cx="3594100" cy="292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116199"/>
              </a:lnSpc>
            </a:pPr>
            <a:r>
              <a:rPr lang="ko-KR" sz="1600" b="false" i="false" u="none" strike="noStrike">
                <a:solidFill>
                  <a:srgbClr val="0B6CE6"/>
                </a:solidFill>
                <a:ea typeface="Noto Sans CJK KR Medium"/>
              </a:rPr>
              <a:t>회사</a:t>
            </a:r>
            <a:r>
              <a:rPr lang="en-US" sz="1600" b="false" i="false" u="none" strike="noStrike">
                <a:solidFill>
                  <a:srgbClr val="0B6CE6"/>
                </a:solidFill>
                <a:latin typeface="Noto Sans CJK KR Medium"/>
              </a:rPr>
              <a:t> </a:t>
            </a:r>
            <a:r>
              <a:rPr lang="ko-KR" sz="1600" b="false" i="false" u="none" strike="noStrike">
                <a:solidFill>
                  <a:srgbClr val="0B6CE6"/>
                </a:solidFill>
                <a:ea typeface="Noto Sans CJK KR Medium"/>
              </a:rPr>
              <a:t>상품</a:t>
            </a:r>
            <a:r>
              <a:rPr lang="en-US" sz="1600" b="false" i="false" u="none" strike="noStrike">
                <a:solidFill>
                  <a:srgbClr val="0B6CE6"/>
                </a:solidFill>
                <a:latin typeface="Noto Sans CJK KR Medium"/>
              </a:rPr>
              <a:t> </a:t>
            </a:r>
            <a:r>
              <a:rPr lang="ko-KR" sz="1600" b="false" i="false" u="none" strike="noStrike">
                <a:solidFill>
                  <a:srgbClr val="0B6CE6"/>
                </a:solidFill>
                <a:ea typeface="Noto Sans CJK KR Medium"/>
              </a:rPr>
              <a:t>홍보</a:t>
            </a:r>
            <a:r>
              <a:rPr lang="en-US" sz="1600" b="false" i="false" u="none" strike="noStrike">
                <a:solidFill>
                  <a:srgbClr val="0B6CE6"/>
                </a:solidFill>
                <a:latin typeface="Noto Sans CJK KR Medium"/>
              </a:rPr>
              <a:t> </a:t>
            </a:r>
            <a:r>
              <a:rPr lang="ko-KR" sz="1600" b="false" i="false" u="none" strike="noStrike">
                <a:solidFill>
                  <a:srgbClr val="0B6CE6"/>
                </a:solidFill>
                <a:ea typeface="Noto Sans CJK KR Medium"/>
              </a:rPr>
              <a:t>디자인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045700" y="4914900"/>
            <a:ext cx="1778000" cy="355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05410"/>
              </a:lnSpc>
            </a:pPr>
            <a:r>
              <a:rPr lang="ko-KR" sz="2000" b="false" i="false" u="none" strike="noStrike">
                <a:solidFill>
                  <a:srgbClr val="000000"/>
                </a:solidFill>
                <a:ea typeface="Noto Sans CJK KR Medium"/>
              </a:rPr>
              <a:t>게시물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931400" y="6019800"/>
            <a:ext cx="2006600" cy="355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05410"/>
              </a:lnSpc>
            </a:pPr>
            <a:r>
              <a:rPr lang="ko-KR" sz="2000" b="false" i="false" u="none" strike="noStrike">
                <a:solidFill>
                  <a:srgbClr val="000000"/>
                </a:solidFill>
                <a:ea typeface="Noto Sans CJK KR Medium"/>
              </a:rPr>
              <a:t>업로드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931400" y="7175500"/>
            <a:ext cx="1981200" cy="355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05410"/>
              </a:lnSpc>
            </a:pPr>
            <a:r>
              <a:rPr lang="ko-KR" sz="2000" b="false" i="false" u="none" strike="noStrike" spc="-100">
                <a:solidFill>
                  <a:srgbClr val="000000"/>
                </a:solidFill>
                <a:ea typeface="Noto Sans CJK KR Medium"/>
              </a:rPr>
              <a:t>멘트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03200" y="457200"/>
            <a:ext cx="609600" cy="2413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16199"/>
              </a:lnSpc>
            </a:pPr>
            <a:r>
              <a:rPr lang="en-US" sz="1400" b="false" i="false" u="none" strike="noStrike">
                <a:solidFill>
                  <a:srgbClr val="FFFFFF"/>
                </a:solidFill>
                <a:latin typeface="Gmarket Sans Light"/>
              </a:rPr>
              <a:t>03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76300" y="431800"/>
            <a:ext cx="3022600" cy="2794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116199"/>
              </a:lnSpc>
            </a:pPr>
            <a:r>
              <a:rPr lang="ko-KR" sz="1600" b="false" i="false" u="none" strike="noStrike">
                <a:solidFill>
                  <a:srgbClr val="FFFFFF"/>
                </a:solidFill>
                <a:ea typeface="Pretendard Regular"/>
              </a:rPr>
              <a:t>인스타그램</a:t>
            </a:r>
            <a:r>
              <a:rPr lang="en-US" sz="1600" b="false" i="false" u="none" strike="noStrike">
                <a:solidFill>
                  <a:srgbClr val="FFFFFF"/>
                </a:solidFill>
                <a:latin typeface="Pretendard Regular"/>
              </a:rPr>
              <a:t> </a:t>
            </a:r>
            <a:r>
              <a:rPr lang="ko-KR" sz="1600" b="false" i="false" u="none" strike="noStrike">
                <a:solidFill>
                  <a:srgbClr val="FFFFFF"/>
                </a:solidFill>
                <a:ea typeface="Pretendard Regular"/>
              </a:rPr>
              <a:t>업로드</a:t>
            </a:r>
          </a:p>
        </p:txBody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2146300" y="1676400"/>
            <a:ext cx="6553200" cy="8128000"/>
          </a:xfrm>
          <a:prstGeom prst="rect">
            <a:avLst/>
          </a:prstGeom>
          <a:effectLst>
            <a:outerShdw dir="2700000" dist="189070" blurRad="200555">
              <a:srgbClr val="000000">
                <a:alpha val="31000"/>
              </a:srgbClr>
            </a:outerShdw>
          </a:effectLst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2273300" y="7277100"/>
            <a:ext cx="1435100" cy="5969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2273300" y="8001000"/>
            <a:ext cx="2616200" cy="5461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