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Pretendard Bold"/>
      <p:bold r:id="rId7"/>
    </p:embeddedFont>
    <p:embeddedFont>
      <p:font typeface="Pretendard Regular"/>
      <p:regular r:id="rId8"/>
    </p:embeddedFont>
    <p:embeddedFont>
      <p:font typeface="Pretendard Light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1.fntdata" Type="http://schemas.openxmlformats.org/officeDocument/2006/relationships/font"/><Relationship Id="rId8" Target="fonts/font2.fntdata" Type="http://schemas.openxmlformats.org/officeDocument/2006/relationships/font"/><Relationship Id="rId9" Target="fonts/font3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 rot="0">
            <a:off x="0" y="0"/>
            <a:ext cx="18288000" cy="53975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876300" y="292100"/>
            <a:ext cx="7137400" cy="800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127902"/>
              </a:lnSpc>
            </a:pPr>
            <a:r>
              <a:rPr lang="ko-KR" sz="4500" b="false" i="false" u="none" strike="noStrike">
                <a:solidFill>
                  <a:srgbClr val="0A1D37"/>
                </a:solidFill>
                <a:ea typeface="Pretendard Bold"/>
              </a:rPr>
              <a:t>콜백이미지</a:t>
            </a:r>
            <a:r>
              <a:rPr lang="en-US" sz="4500" b="false" i="false" u="none" strike="noStrike">
                <a:solidFill>
                  <a:srgbClr val="0A1D37"/>
                </a:solidFill>
                <a:latin typeface="Pretendard Bold"/>
              </a:rPr>
              <a:t> </a:t>
            </a:r>
            <a:r>
              <a:rPr lang="ko-KR" sz="4500" b="false" i="false" u="none" strike="noStrike">
                <a:solidFill>
                  <a:srgbClr val="0A1D37"/>
                </a:solidFill>
                <a:ea typeface="Pretendard Bold"/>
              </a:rPr>
              <a:t>편집</a:t>
            </a:r>
            <a:r>
              <a:rPr lang="en-US" sz="4500" b="false" i="false" u="none" strike="noStrike">
                <a:solidFill>
                  <a:srgbClr val="0A1D37"/>
                </a:solidFill>
                <a:latin typeface="Pretendard Bold"/>
              </a:rPr>
              <a:t> </a:t>
            </a:r>
            <a:r>
              <a:rPr lang="ko-KR" sz="4500" b="false" i="false" u="none" strike="noStrike">
                <a:solidFill>
                  <a:srgbClr val="0A1D37"/>
                </a:solidFill>
                <a:ea typeface="Pretendard Bold"/>
              </a:rPr>
              <a:t>교육자료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63600" y="1092200"/>
            <a:ext cx="16548100" cy="965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99600"/>
              </a:lnSpc>
            </a:pPr>
            <a:r>
              <a:rPr lang="ko-KR" sz="2000" b="false" i="false" u="none" strike="noStrike" spc="-100">
                <a:solidFill>
                  <a:srgbClr val="0A1D37"/>
                </a:solidFill>
                <a:ea typeface="Pretendard Regular"/>
              </a:rPr>
              <a:t>요청</a:t>
            </a:r>
            <a:r>
              <a:rPr lang="en-US" sz="2000" b="false" i="false" u="none" strike="noStrike" spc="-100">
                <a:solidFill>
                  <a:srgbClr val="0A1D37"/>
                </a:solidFill>
                <a:latin typeface="Pretendard Regular"/>
              </a:rPr>
              <a:t> </a:t>
            </a:r>
            <a:r>
              <a:rPr lang="ko-KR" sz="2000" b="false" i="false" u="none" strike="noStrike" spc="-100">
                <a:solidFill>
                  <a:srgbClr val="0A1D37"/>
                </a:solidFill>
                <a:ea typeface="Pretendard Regular"/>
              </a:rPr>
              <a:t>시</a:t>
            </a:r>
            <a:r>
              <a:rPr lang="en-US" sz="2000" b="false" i="false" u="none" strike="noStrike" spc="-100">
                <a:solidFill>
                  <a:srgbClr val="0A1D37"/>
                </a:solidFill>
                <a:latin typeface="Pretendard Regular"/>
              </a:rPr>
              <a:t> </a:t>
            </a:r>
            <a:r>
              <a:rPr lang="ko-KR" sz="2000" b="false" i="false" u="none" strike="noStrike" spc="-100">
                <a:solidFill>
                  <a:srgbClr val="0A1D37"/>
                </a:solidFill>
                <a:ea typeface="Pretendard Regular"/>
              </a:rPr>
              <a:t>사진대로</a:t>
            </a:r>
            <a:r>
              <a:rPr lang="en-US" sz="2000" b="false" i="false" u="none" strike="noStrike" spc="-100">
                <a:solidFill>
                  <a:srgbClr val="0A1D37"/>
                </a:solidFill>
                <a:latin typeface="Pretendard Regular"/>
              </a:rPr>
              <a:t> </a:t>
            </a:r>
            <a:r>
              <a:rPr lang="ko-KR" sz="2000" b="false" i="false" u="none" strike="noStrike" spc="-100">
                <a:solidFill>
                  <a:srgbClr val="0A1D37"/>
                </a:solidFill>
                <a:ea typeface="Pretendard Regular"/>
              </a:rPr>
              <a:t>들어가시면</a:t>
            </a:r>
            <a:r>
              <a:rPr lang="en-US" sz="2000" b="false" i="false" u="none" strike="noStrike" spc="-100">
                <a:solidFill>
                  <a:srgbClr val="0A1D37"/>
                </a:solidFill>
                <a:latin typeface="Pretendard Regular"/>
              </a:rPr>
              <a:t> </a:t>
            </a:r>
            <a:r>
              <a:rPr lang="ko-KR" sz="2000" b="false" i="false" u="none" strike="noStrike" spc="-100">
                <a:solidFill>
                  <a:srgbClr val="0A1D37"/>
                </a:solidFill>
                <a:ea typeface="Pretendard Regular"/>
              </a:rPr>
              <a:t>됩니다</a:t>
            </a:r>
            <a:r>
              <a:rPr lang="en-US" sz="2000" b="false" i="false" u="none" strike="noStrike" spc="-100">
                <a:solidFill>
                  <a:srgbClr val="0A1D37"/>
                </a:solidFill>
                <a:latin typeface="Pretendard Regular"/>
              </a:rPr>
              <a:t>.</a:t>
            </a:r>
          </a:p>
          <a:p>
            <a:pPr algn="l" lvl="0">
              <a:lnSpc>
                <a:spcPct val="99600"/>
              </a:lnSpc>
            </a:pPr>
            <a:r>
              <a:rPr lang="en-US" sz="2000" b="false" i="false" u="none" strike="noStrike">
                <a:solidFill>
                  <a:srgbClr val="0A1D37"/>
                </a:solidFill>
                <a:latin typeface="Pretendard Regular"/>
              </a:rPr>
              <a:t/>
            </a:r>
          </a:p>
          <a:p>
            <a:pPr algn="l" lvl="0">
              <a:lnSpc>
                <a:spcPct val="99600"/>
              </a:lnSpc>
            </a:pPr>
            <a:r>
              <a:rPr lang="ko-KR" sz="2000" b="false" i="false" u="none" strike="noStrike" spc="-100">
                <a:solidFill>
                  <a:srgbClr val="0A1D37"/>
                </a:solidFill>
                <a:ea typeface="Pretendard Regular"/>
              </a:rPr>
              <a:t>경로</a:t>
            </a:r>
            <a:r>
              <a:rPr lang="en-US" sz="2000" b="false" i="false" u="none" strike="noStrike" spc="-100">
                <a:solidFill>
                  <a:srgbClr val="0A1D37"/>
                </a:solidFill>
                <a:latin typeface="Pretendard Regular"/>
              </a:rPr>
              <a:t>:</a:t>
            </a:r>
            <a:r>
              <a:rPr lang="en-US" sz="2000" b="true" i="false" u="none" strike="noStrike" spc="-100">
                <a:solidFill>
                  <a:srgbClr val="0A1D37"/>
                </a:solidFill>
                <a:latin typeface="Pretendard Regular"/>
              </a:rPr>
              <a:t> </a:t>
            </a:r>
            <a:r>
              <a:rPr lang="ko-KR" sz="2000" b="true" i="false" u="none" strike="noStrike" spc="-100">
                <a:solidFill>
                  <a:srgbClr val="0A1D37"/>
                </a:solidFill>
                <a:ea typeface="Pretendard Regular"/>
              </a:rPr>
              <a:t>공유</a:t>
            </a:r>
            <a:r>
              <a:rPr lang="en-US" sz="2000" b="true" i="false" u="none" strike="noStrike" spc="-100">
                <a:solidFill>
                  <a:srgbClr val="0A1D37"/>
                </a:solidFill>
                <a:latin typeface="Pretendard Regular"/>
              </a:rPr>
              <a:t> </a:t>
            </a:r>
            <a:r>
              <a:rPr lang="ko-KR" sz="2000" b="true" i="false" u="none" strike="noStrike" spc="-100">
                <a:solidFill>
                  <a:srgbClr val="0A1D37"/>
                </a:solidFill>
                <a:ea typeface="Pretendard Regular"/>
              </a:rPr>
              <a:t>드라이브</a:t>
            </a:r>
            <a:r>
              <a:rPr lang="en-US" sz="2000" b="true" i="false" u="none" strike="noStrike" spc="-100">
                <a:solidFill>
                  <a:srgbClr val="0A1D37"/>
                </a:solidFill>
                <a:latin typeface="Pretendard Regular"/>
              </a:rPr>
              <a:t> → 5. </a:t>
            </a:r>
            <a:r>
              <a:rPr lang="ko-KR" sz="2000" b="true" i="false" u="none" strike="noStrike" spc="-100">
                <a:solidFill>
                  <a:srgbClr val="0A1D37"/>
                </a:solidFill>
                <a:ea typeface="Pretendard Regular"/>
              </a:rPr>
              <a:t>콜백이미지</a:t>
            </a:r>
            <a:r>
              <a:rPr lang="en-US" sz="2000" b="true" i="false" u="none" strike="noStrike" spc="-100">
                <a:solidFill>
                  <a:srgbClr val="0A1D37"/>
                </a:solidFill>
                <a:latin typeface="Pretendard Regular"/>
              </a:rPr>
              <a:t> → </a:t>
            </a:r>
            <a:r>
              <a:rPr lang="ko-KR" sz="2000" b="true" i="false" u="none" strike="noStrike" spc="-100">
                <a:solidFill>
                  <a:srgbClr val="0A1D37"/>
                </a:solidFill>
                <a:ea typeface="Pretendard Regular"/>
              </a:rPr>
              <a:t>부동산</a:t>
            </a:r>
            <a:r>
              <a:rPr lang="en-US" sz="2000" b="true" i="false" u="none" strike="noStrike" spc="-100">
                <a:solidFill>
                  <a:srgbClr val="0A1D37"/>
                </a:solidFill>
                <a:latin typeface="Pretendard Regular"/>
              </a:rPr>
              <a:t> → </a:t>
            </a:r>
            <a:r>
              <a:rPr lang="ko-KR" sz="2000" b="true" i="false" u="none" strike="noStrike" spc="-100">
                <a:solidFill>
                  <a:srgbClr val="0A1D37"/>
                </a:solidFill>
                <a:ea typeface="Pretendard Regular"/>
              </a:rPr>
              <a:t>요청받은</a:t>
            </a:r>
            <a:r>
              <a:rPr lang="en-US" sz="2000" b="true" i="false" u="none" strike="noStrike" spc="-100">
                <a:solidFill>
                  <a:srgbClr val="0A1D37"/>
                </a:solidFill>
                <a:latin typeface="Pretendard Regular"/>
              </a:rPr>
              <a:t> </a:t>
            </a:r>
            <a:r>
              <a:rPr lang="ko-KR" sz="2000" b="true" i="false" u="none" strike="noStrike" spc="-100">
                <a:solidFill>
                  <a:srgbClr val="0A1D37"/>
                </a:solidFill>
                <a:ea typeface="Pretendard Regular"/>
              </a:rPr>
              <a:t>이미지</a:t>
            </a:r>
            <a:r>
              <a:rPr lang="en-US" sz="2000" b="true" i="false" u="none" strike="noStrike" spc="-100">
                <a:solidFill>
                  <a:srgbClr val="0A1D37"/>
                </a:solidFill>
                <a:latin typeface="Pretendard Regular"/>
              </a:rPr>
              <a:t> </a:t>
            </a:r>
            <a:r>
              <a:rPr lang="ko-KR" sz="2000" b="true" i="false" u="none" strike="noStrike" spc="-100">
                <a:solidFill>
                  <a:srgbClr val="0A1D37"/>
                </a:solidFill>
                <a:ea typeface="Pretendard Regular"/>
              </a:rPr>
              <a:t>선택</a:t>
            </a:r>
            <a:r>
              <a:rPr lang="en-US" sz="2000" b="true" i="false" u="none" strike="noStrike" spc="-100">
                <a:solidFill>
                  <a:srgbClr val="0A1D37"/>
                </a:solidFill>
                <a:latin typeface="Pretendard Regular"/>
              </a:rPr>
              <a:t> → </a:t>
            </a:r>
            <a:r>
              <a:rPr lang="ko-KR" sz="2000" b="true" i="false" u="none" strike="noStrike" spc="-100">
                <a:solidFill>
                  <a:srgbClr val="0A1D37"/>
                </a:solidFill>
                <a:ea typeface="Pretendard Regular"/>
              </a:rPr>
              <a:t>복사</a:t>
            </a:r>
            <a:r>
              <a:rPr lang="en-US" sz="2000" b="true" i="false" u="none" strike="noStrike" spc="-100">
                <a:solidFill>
                  <a:srgbClr val="0A1D37"/>
                </a:solidFill>
                <a:latin typeface="Pretendard Regular"/>
              </a:rPr>
              <a:t> </a:t>
            </a:r>
            <a:r>
              <a:rPr lang="ko-KR" sz="2000" b="true" i="false" u="none" strike="noStrike" spc="-100">
                <a:solidFill>
                  <a:srgbClr val="0A1D37"/>
                </a:solidFill>
                <a:ea typeface="Pretendard Regular"/>
              </a:rPr>
              <a:t>버튼</a:t>
            </a:r>
            <a:r>
              <a:rPr lang="en-US" sz="2000" b="true" i="false" u="none" strike="noStrike" spc="-100">
                <a:solidFill>
                  <a:srgbClr val="0A1D37"/>
                </a:solidFill>
                <a:latin typeface="Pretendard Regular"/>
              </a:rPr>
              <a:t> </a:t>
            </a:r>
            <a:r>
              <a:rPr lang="ko-KR" sz="2000" b="true" i="false" u="none" strike="noStrike" spc="-100">
                <a:solidFill>
                  <a:srgbClr val="0A1D37"/>
                </a:solidFill>
                <a:ea typeface="Pretendard Regular"/>
              </a:rPr>
              <a:t>필수로</a:t>
            </a:r>
            <a:r>
              <a:rPr lang="en-US" sz="2000" b="true" i="false" u="none" strike="noStrike" spc="-100">
                <a:solidFill>
                  <a:srgbClr val="0A1D37"/>
                </a:solidFill>
                <a:latin typeface="Pretendard Regular"/>
              </a:rPr>
              <a:t> </a:t>
            </a:r>
            <a:r>
              <a:rPr lang="ko-KR" sz="2000" b="true" i="false" u="none" strike="noStrike" spc="-100">
                <a:solidFill>
                  <a:srgbClr val="0A1D37"/>
                </a:solidFill>
                <a:ea typeface="Pretendard Regular"/>
              </a:rPr>
              <a:t>하셔야</a:t>
            </a:r>
            <a:r>
              <a:rPr lang="en-US" sz="2000" b="true" i="false" u="none" strike="noStrike" spc="-100">
                <a:solidFill>
                  <a:srgbClr val="0A1D37"/>
                </a:solidFill>
                <a:latin typeface="Pretendard Regular"/>
              </a:rPr>
              <a:t> </a:t>
            </a:r>
            <a:r>
              <a:rPr lang="ko-KR" sz="2000" b="true" i="false" u="none" strike="noStrike" spc="-100">
                <a:solidFill>
                  <a:srgbClr val="0A1D37"/>
                </a:solidFill>
                <a:ea typeface="Pretendard Regular"/>
              </a:rPr>
              <a:t>합니다</a:t>
            </a:r>
            <a:r>
              <a:rPr lang="en-US" sz="2000" b="true" i="false" u="none" strike="noStrike" spc="-100">
                <a:solidFill>
                  <a:srgbClr val="0A1D37"/>
                </a:solidFill>
                <a:latin typeface="Pretendard Regular"/>
              </a:rPr>
              <a:t>.</a:t>
            </a:r>
            <a:r>
              <a:rPr lang="en-US" sz="2000" b="false" i="false" u="none" strike="noStrike" spc="-100">
                <a:solidFill>
                  <a:srgbClr val="0A1D37"/>
                </a:solidFill>
                <a:latin typeface="Pretendard Regular"/>
              </a:rPr>
              <a:t> </a:t>
            </a:r>
            <a:r>
              <a:rPr lang="en-US" sz="2000" b="false" i="false" u="none" strike="noStrike" spc="-100">
                <a:solidFill>
                  <a:srgbClr val="FF0000"/>
                </a:solidFill>
                <a:latin typeface="Pretendard Regular"/>
              </a:rPr>
              <a:t>(</a:t>
            </a:r>
            <a:r>
              <a:rPr lang="ko-KR" sz="2000" b="false" i="false" u="none" strike="noStrike" spc="-100">
                <a:solidFill>
                  <a:srgbClr val="FF0000"/>
                </a:solidFill>
                <a:ea typeface="Pretendard Regular"/>
              </a:rPr>
              <a:t>꼭</a:t>
            </a:r>
            <a:r>
              <a:rPr lang="en-US" sz="2000" b="false" i="false" u="none" strike="noStrike" spc="-100">
                <a:solidFill>
                  <a:srgbClr val="FF0000"/>
                </a:solidFill>
                <a:latin typeface="Pretendard Regular"/>
              </a:rPr>
              <a:t> </a:t>
            </a:r>
            <a:r>
              <a:rPr lang="ko-KR" sz="2000" b="false" i="false" u="none" strike="noStrike" spc="-100">
                <a:solidFill>
                  <a:srgbClr val="FF0000"/>
                </a:solidFill>
                <a:ea typeface="Pretendard Regular"/>
              </a:rPr>
              <a:t>부탁드릴게요</a:t>
            </a:r>
            <a:r>
              <a:rPr lang="en-US" sz="2000" b="false" i="false" u="none" strike="noStrike" spc="-100">
                <a:solidFill>
                  <a:srgbClr val="FF0000"/>
                </a:solidFill>
                <a:latin typeface="Pretendard Regular"/>
              </a:rPr>
              <a:t>! </a:t>
            </a:r>
            <a:r>
              <a:rPr lang="ko-KR" sz="2000" b="false" i="false" u="none" strike="noStrike" spc="-100">
                <a:solidFill>
                  <a:srgbClr val="FF0000"/>
                </a:solidFill>
                <a:ea typeface="Pretendard Regular"/>
              </a:rPr>
              <a:t>자료를</a:t>
            </a:r>
            <a:r>
              <a:rPr lang="en-US" sz="2000" b="false" i="false" u="none" strike="noStrike" spc="-100">
                <a:solidFill>
                  <a:srgbClr val="FF0000"/>
                </a:solidFill>
                <a:latin typeface="Pretendard Regular"/>
              </a:rPr>
              <a:t> </a:t>
            </a:r>
            <a:r>
              <a:rPr lang="ko-KR" sz="2000" b="false" i="false" u="none" strike="noStrike" spc="-100">
                <a:solidFill>
                  <a:srgbClr val="FF0000"/>
                </a:solidFill>
                <a:ea typeface="Pretendard Regular"/>
              </a:rPr>
              <a:t>남기기</a:t>
            </a:r>
            <a:r>
              <a:rPr lang="en-US" sz="2000" b="false" i="false" u="none" strike="noStrike" spc="-100">
                <a:solidFill>
                  <a:srgbClr val="FF0000"/>
                </a:solidFill>
                <a:latin typeface="Pretendard Regular"/>
              </a:rPr>
              <a:t> </a:t>
            </a:r>
            <a:r>
              <a:rPr lang="ko-KR" sz="2000" b="false" i="false" u="none" strike="noStrike" spc="-100">
                <a:solidFill>
                  <a:srgbClr val="FF0000"/>
                </a:solidFill>
                <a:ea typeface="Pretendard Regular"/>
              </a:rPr>
              <a:t>위함입니다</a:t>
            </a:r>
            <a:r>
              <a:rPr lang="en-US" sz="2000" b="false" i="false" u="none" strike="noStrike" spc="-100">
                <a:solidFill>
                  <a:srgbClr val="FF0000"/>
                </a:solidFill>
                <a:latin typeface="Pretendard Regular"/>
              </a:rPr>
              <a:t>.)</a:t>
            </a:r>
          </a:p>
        </p:txBody>
      </p:sp>
      <p:grpSp>
        <p:nvGrpSpPr>
          <p:cNvPr name="Group 5" id="5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028700" y="4127500"/>
            <a:ext cx="3251200" cy="43942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2273300" y="3759200"/>
            <a:ext cx="774700" cy="774700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2349500" y="3860800"/>
            <a:ext cx="609600" cy="533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3000" b="false" i="false" u="none" strike="noStrike" spc="-100">
                <a:solidFill>
                  <a:srgbClr val="FFFFFF"/>
                </a:solidFill>
                <a:latin typeface="Pretendard Light"/>
              </a:rPr>
              <a:t>01</a:t>
            </a:r>
          </a:p>
        </p:txBody>
      </p:sp>
      <p:grpSp>
        <p:nvGrpSpPr>
          <p:cNvPr name="Group 9" id="9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4559300" y="4152900"/>
            <a:ext cx="3251200" cy="43942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5702300" y="3759200"/>
            <a:ext cx="774700" cy="7747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5778500" y="3873500"/>
            <a:ext cx="609600" cy="533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3000" b="false" i="false" u="none" strike="noStrike" spc="-100">
                <a:solidFill>
                  <a:srgbClr val="FFFFFF"/>
                </a:solidFill>
                <a:latin typeface="Pretendard Light"/>
              </a:rPr>
              <a:t>02</a:t>
            </a:r>
          </a:p>
        </p:txBody>
      </p:sp>
      <p:grpSp>
        <p:nvGrpSpPr>
          <p:cNvPr name="Group 13" id="13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4" id="14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1252200" y="4152900"/>
            <a:ext cx="3251200" cy="43942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2446000" y="3759200"/>
            <a:ext cx="774700" cy="774700"/>
          </a:xfrm>
          <a:prstGeom prst="rect">
            <a:avLst/>
          </a:prstGeom>
        </p:spPr>
      </p:pic>
      <p:sp>
        <p:nvSpPr>
          <p:cNvPr name="TextBox 16" id="16"/>
          <p:cNvSpPr txBox="true"/>
          <p:nvPr/>
        </p:nvSpPr>
        <p:spPr>
          <a:xfrm rot="0">
            <a:off x="12522200" y="3860800"/>
            <a:ext cx="609600" cy="533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3000" b="false" i="false" u="none" strike="noStrike" spc="-100">
                <a:solidFill>
                  <a:srgbClr val="FFFFFF"/>
                </a:solidFill>
                <a:latin typeface="Pretendard Light"/>
              </a:rPr>
              <a:t>04</a:t>
            </a:r>
          </a:p>
        </p:txBody>
      </p:sp>
      <p:grpSp>
        <p:nvGrpSpPr>
          <p:cNvPr name="Group 17" id="17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4605000" y="4152900"/>
            <a:ext cx="3251200" cy="43942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5836900" y="3759200"/>
            <a:ext cx="774700" cy="774700"/>
          </a:xfrm>
          <a:prstGeom prst="rect">
            <a:avLst/>
          </a:prstGeom>
        </p:spPr>
      </p:pic>
      <p:sp>
        <p:nvSpPr>
          <p:cNvPr name="TextBox 20" id="20"/>
          <p:cNvSpPr txBox="true"/>
          <p:nvPr/>
        </p:nvSpPr>
        <p:spPr>
          <a:xfrm rot="0">
            <a:off x="15925800" y="3860800"/>
            <a:ext cx="609600" cy="533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3000" b="false" i="false" u="none" strike="noStrike" spc="-100">
                <a:solidFill>
                  <a:srgbClr val="FFFFFF"/>
                </a:solidFill>
                <a:latin typeface="Pretendard Light"/>
              </a:rPr>
              <a:t>05</a:t>
            </a:r>
          </a:p>
        </p:txBody>
      </p:sp>
      <p:grpSp>
        <p:nvGrpSpPr>
          <p:cNvPr name="Group 21" id="21"/>
          <p:cNvGrpSpPr/>
          <p:nvPr/>
        </p:nvGrpSpPr>
        <p:grpSpPr>
          <a:xfrm>
            <a:off x="2147483647" y="2147483647"/>
            <a:ext cx="2147483647" cy="2147483647"/>
          </a:xfrm>
        </p:grpSpPr>
      </p:grpSp>
      <p:pic>
        <p:nvPicPr>
          <p:cNvPr name="Picture 22" id="22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7912100" y="4152900"/>
            <a:ext cx="3251200" cy="43942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9144000" y="3759200"/>
            <a:ext cx="774700" cy="774700"/>
          </a:xfrm>
          <a:prstGeom prst="rect">
            <a:avLst/>
          </a:prstGeom>
        </p:spPr>
      </p:pic>
      <p:sp>
        <p:nvSpPr>
          <p:cNvPr name="TextBox 24" id="24"/>
          <p:cNvSpPr txBox="true"/>
          <p:nvPr/>
        </p:nvSpPr>
        <p:spPr>
          <a:xfrm rot="0">
            <a:off x="9232900" y="3860800"/>
            <a:ext cx="609600" cy="5334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3000" b="false" i="false" u="none" strike="noStrike" spc="-100">
                <a:solidFill>
                  <a:srgbClr val="FFFFFF"/>
                </a:solidFill>
                <a:latin typeface="Pretendard Light"/>
              </a:rPr>
              <a:t>03</a:t>
            </a:r>
          </a:p>
        </p:txBody>
      </p:sp>
      <p:pic>
        <p:nvPicPr>
          <p:cNvPr name="Picture 25" id="2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219200" y="4648200"/>
            <a:ext cx="2882900" cy="37211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4711700" y="4648200"/>
            <a:ext cx="2882900" cy="37211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8089900" y="4648200"/>
            <a:ext cx="2882900" cy="37211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1442700" y="4648200"/>
            <a:ext cx="2882900" cy="3721100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4757400" y="4648200"/>
            <a:ext cx="2882900" cy="3721100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473200" y="5384800"/>
            <a:ext cx="1689100" cy="533400"/>
          </a:xfrm>
          <a:prstGeom prst="rect">
            <a:avLst/>
          </a:prstGeom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4838700" y="5600700"/>
            <a:ext cx="2603500" cy="812800"/>
          </a:xfrm>
          <a:prstGeom prst="rect">
            <a:avLst/>
          </a:prstGeom>
        </p:spPr>
      </p:pic>
      <p:pic>
        <p:nvPicPr>
          <p:cNvPr name="Picture 32" id="32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8153400" y="5664200"/>
            <a:ext cx="1625600" cy="520700"/>
          </a:xfrm>
          <a:prstGeom prst="rect">
            <a:avLst/>
          </a:prstGeom>
        </p:spPr>
      </p:pic>
      <p:pic>
        <p:nvPicPr>
          <p:cNvPr name="Picture 33" id="33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0">
            <a:off x="16662400" y="4648200"/>
            <a:ext cx="533400" cy="495300"/>
          </a:xfrm>
          <a:prstGeom prst="rect">
            <a:avLst/>
          </a:prstGeom>
        </p:spPr>
      </p:pic>
      <p:sp>
        <p:nvSpPr>
          <p:cNvPr name="TextBox 34" id="34"/>
          <p:cNvSpPr txBox="true"/>
          <p:nvPr/>
        </p:nvSpPr>
        <p:spPr>
          <a:xfrm rot="0">
            <a:off x="16256000" y="63500"/>
            <a:ext cx="2120900" cy="355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>
              <a:lnSpc>
                <a:spcPct val="99600"/>
              </a:lnSpc>
            </a:pPr>
            <a:r>
              <a:rPr lang="ko-KR" sz="2000" b="false" i="false" u="none" strike="noStrike" spc="-100">
                <a:solidFill>
                  <a:srgbClr val="0A1D37"/>
                </a:solidFill>
                <a:ea typeface="Pretendard Regular"/>
              </a:rPr>
              <a:t>작성자</a:t>
            </a:r>
            <a:r>
              <a:rPr lang="en-US" sz="2000" b="false" i="false" u="none" strike="noStrike" spc="-100">
                <a:solidFill>
                  <a:srgbClr val="0A1D37"/>
                </a:solidFill>
                <a:latin typeface="Pretendard Regular"/>
              </a:rPr>
              <a:t>: </a:t>
            </a:r>
            <a:r>
              <a:rPr lang="ko-KR" sz="2000" b="false" i="false" u="none" strike="noStrike" spc="-100">
                <a:solidFill>
                  <a:srgbClr val="0A1D37"/>
                </a:solidFill>
                <a:ea typeface="Pretendard Regular"/>
              </a:rPr>
              <a:t>전지연</a:t>
            </a:r>
            <a:r>
              <a:rPr lang="en-US" sz="2000" b="false" i="false" u="none" strike="noStrike" spc="-100">
                <a:solidFill>
                  <a:srgbClr val="0A1D37"/>
                </a:solidFill>
                <a:latin typeface="Pretendard Regular"/>
              </a:rPr>
              <a:t> </a:t>
            </a:r>
            <a:r>
              <a:rPr lang="ko-KR" sz="2000" b="false" i="false" u="none" strike="noStrike" spc="-100">
                <a:solidFill>
                  <a:srgbClr val="0A1D37"/>
                </a:solidFill>
                <a:ea typeface="Pretendard Regular"/>
              </a:rPr>
              <a:t>주임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