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61" r:id="rId3"/>
    <p:sldId id="258" r:id="rId4"/>
    <p:sldId id="259" r:id="rId5"/>
    <p:sldId id="262" r:id="rId6"/>
    <p:sldId id="266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1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7" name="부제목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30" name="날짜 개체 틀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74086-99B5-48B1-B9C4-CAD8347BB4DC}" type="datetimeFigureOut">
              <a:rPr lang="ko-KR" altLang="en-US" smtClean="0"/>
              <a:t>2019-01-27</a:t>
            </a:fld>
            <a:endParaRPr lang="ko-KR" altLang="en-US"/>
          </a:p>
        </p:txBody>
      </p:sp>
      <p:sp>
        <p:nvSpPr>
          <p:cNvPr id="19" name="바닥글 개체 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800B4-A428-468B-9E64-B8BCA9AF4B6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74086-99B5-48B1-B9C4-CAD8347BB4DC}" type="datetimeFigureOut">
              <a:rPr lang="ko-KR" altLang="en-US" smtClean="0"/>
              <a:t>2019-01-27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800B4-A428-468B-9E64-B8BCA9AF4B6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74086-99B5-48B1-B9C4-CAD8347BB4DC}" type="datetimeFigureOut">
              <a:rPr lang="ko-KR" altLang="en-US" smtClean="0"/>
              <a:t>2019-01-27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800B4-A428-468B-9E64-B8BCA9AF4B6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74086-99B5-48B1-B9C4-CAD8347BB4DC}" type="datetimeFigureOut">
              <a:rPr lang="ko-KR" altLang="en-US" smtClean="0"/>
              <a:t>2019-01-27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800B4-A428-468B-9E64-B8BCA9AF4B6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74086-99B5-48B1-B9C4-CAD8347BB4DC}" type="datetimeFigureOut">
              <a:rPr lang="ko-KR" altLang="en-US" smtClean="0"/>
              <a:t>2019-01-27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800B4-A428-468B-9E64-B8BCA9AF4B6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74086-99B5-48B1-B9C4-CAD8347BB4DC}" type="datetimeFigureOut">
              <a:rPr lang="ko-KR" altLang="en-US" smtClean="0"/>
              <a:t>2019-01-27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800B4-A428-468B-9E64-B8BCA9AF4B6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74086-99B5-48B1-B9C4-CAD8347BB4DC}" type="datetimeFigureOut">
              <a:rPr lang="ko-KR" altLang="en-US" smtClean="0"/>
              <a:t>2019-01-27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800B4-A428-468B-9E64-B8BCA9AF4B6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74086-99B5-48B1-B9C4-CAD8347BB4DC}" type="datetimeFigureOut">
              <a:rPr lang="ko-KR" altLang="en-US" smtClean="0"/>
              <a:t>2019-01-27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800B4-A428-468B-9E64-B8BCA9AF4B6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한쪽 모서리는 잘리고 다른 쪽 모서리는 둥근 사각형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직각 삼각형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74086-99B5-48B1-B9C4-CAD8347BB4DC}" type="datetimeFigureOut">
              <a:rPr lang="ko-KR" altLang="en-US" smtClean="0"/>
              <a:t>2019-01-27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23800B4-A428-468B-9E64-B8BCA9AF4B69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10" name="자유형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자유형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74086-99B5-48B1-B9C4-CAD8347BB4DC}" type="datetimeFigureOut">
              <a:rPr lang="ko-KR" altLang="en-US" smtClean="0"/>
              <a:t>2019-01-27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800B4-A428-468B-9E64-B8BCA9AF4B6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74086-99B5-48B1-B9C4-CAD8347BB4DC}" type="datetimeFigureOut">
              <a:rPr lang="ko-KR" altLang="en-US" smtClean="0"/>
              <a:t>2019-01-27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800B4-A428-468B-9E64-B8BCA9AF4B6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자유형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제목 개체 틀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0" name="텍스트 개체 틀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D374086-99B5-48B1-B9C4-CAD8347BB4DC}" type="datetimeFigureOut">
              <a:rPr lang="ko-KR" altLang="en-US" smtClean="0"/>
              <a:t>2019-01-27</a:t>
            </a:fld>
            <a:endParaRPr lang="ko-KR" altLang="en-US"/>
          </a:p>
        </p:txBody>
      </p:sp>
      <p:sp>
        <p:nvSpPr>
          <p:cNvPr id="22" name="바닥글 개체 틀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23800B4-A428-468B-9E64-B8BCA9AF4B69}" type="slidenum">
              <a:rPr lang="ko-KR" altLang="en-US" smtClean="0"/>
              <a:t>‹#›</a:t>
            </a:fld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자유형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자유형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1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1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1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1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1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1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1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1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1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11560" y="1484784"/>
            <a:ext cx="7851648" cy="1828800"/>
          </a:xfrm>
        </p:spPr>
        <p:txBody>
          <a:bodyPr/>
          <a:lstStyle/>
          <a:p>
            <a:r>
              <a:rPr lang="ko-KR" altLang="en-US" dirty="0" smtClean="0"/>
              <a:t>보는 부동산  </a:t>
            </a:r>
            <a:r>
              <a:rPr lang="en-US" altLang="ko-KR" dirty="0" smtClean="0"/>
              <a:t>DID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11560" y="4005064"/>
            <a:ext cx="7854696" cy="1120088"/>
          </a:xfrm>
        </p:spPr>
        <p:txBody>
          <a:bodyPr/>
          <a:lstStyle/>
          <a:p>
            <a:r>
              <a:rPr lang="ko-KR" altLang="en-US" dirty="0" smtClean="0"/>
              <a:t>상품 분석 및 영업 방안</a:t>
            </a:r>
            <a:endParaRPr lang="ko-KR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r>
              <a:rPr lang="en-US" altLang="ko-KR" dirty="0" smtClean="0"/>
              <a:t>DID </a:t>
            </a:r>
            <a:r>
              <a:rPr lang="ko-KR" altLang="en-US" dirty="0" smtClean="0"/>
              <a:t>주요기능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67544" y="1628800"/>
            <a:ext cx="4040188" cy="659352"/>
          </a:xfrm>
        </p:spPr>
        <p:txBody>
          <a:bodyPr/>
          <a:lstStyle/>
          <a:p>
            <a:r>
              <a:rPr lang="en-US" altLang="ko-KR" dirty="0" smtClean="0"/>
              <a:t>* POP</a:t>
            </a:r>
            <a:r>
              <a:rPr lang="ko-KR" altLang="en-US" dirty="0" smtClean="0"/>
              <a:t>기능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4008" y="1628800"/>
            <a:ext cx="4041775" cy="654843"/>
          </a:xfrm>
        </p:spPr>
        <p:txBody>
          <a:bodyPr/>
          <a:lstStyle/>
          <a:p>
            <a:r>
              <a:rPr lang="en-US" altLang="ko-KR" dirty="0" smtClean="0"/>
              <a:t>* </a:t>
            </a:r>
            <a:r>
              <a:rPr lang="ko-KR" altLang="en-US" dirty="0" smtClean="0"/>
              <a:t>내부브리핑 기능</a:t>
            </a:r>
            <a:endParaRPr lang="ko-KR" alt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348880"/>
            <a:ext cx="4040187" cy="3960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348880"/>
            <a:ext cx="4041775" cy="381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3568" y="980728"/>
            <a:ext cx="2743200" cy="407642"/>
          </a:xfrm>
        </p:spPr>
        <p:txBody>
          <a:bodyPr/>
          <a:lstStyle/>
          <a:p>
            <a:r>
              <a:rPr lang="en-US" altLang="ko-KR" dirty="0" smtClean="0"/>
              <a:t>* POP</a:t>
            </a:r>
            <a:r>
              <a:rPr lang="ko-KR" altLang="en-US" dirty="0" smtClean="0"/>
              <a:t>기</a:t>
            </a:r>
            <a:r>
              <a:rPr lang="ko-KR" altLang="en-US" dirty="0" smtClean="0"/>
              <a:t>능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83568" y="1484784"/>
            <a:ext cx="2743200" cy="4896544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-</a:t>
            </a:r>
            <a:r>
              <a:rPr lang="ko-KR" altLang="en-US" dirty="0" smtClean="0"/>
              <a:t>기존 매물 홍보방식인 </a:t>
            </a:r>
            <a:r>
              <a:rPr lang="en-US" altLang="ko-KR" dirty="0" smtClean="0"/>
              <a:t>POP </a:t>
            </a:r>
            <a:r>
              <a:rPr lang="ko-KR" altLang="en-US" dirty="0" err="1" smtClean="0"/>
              <a:t>홍보장</a:t>
            </a:r>
            <a:r>
              <a:rPr lang="ko-KR" altLang="en-US" dirty="0" smtClean="0"/>
              <a:t> 대신 가시성이 탁월한 홍보영상을 통해 매물을 홍보하는 기능</a:t>
            </a:r>
            <a:endParaRPr lang="en-US" altLang="ko-KR" dirty="0" smtClean="0"/>
          </a:p>
          <a:p>
            <a:r>
              <a:rPr lang="en-US" altLang="ko-KR" dirty="0" smtClean="0"/>
              <a:t>-POP</a:t>
            </a:r>
            <a:r>
              <a:rPr lang="ko-KR" altLang="en-US" dirty="0" smtClean="0"/>
              <a:t>방식을 사용하면 매물변동사항이 있을 시 빠른 업데이트가 용이하지 않고  그로 인해 고객들에게 불신을 줄 수 있는 단점이 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또한 매번 일일이 프린트하여 관리해야 하므로 비용적인 부분이나 능률적인 부분에서도 비효율성을 갖고 있는 방식임을 인지시켜 영업적으로 활용</a:t>
            </a:r>
            <a:endParaRPr lang="en-US" altLang="ko-KR" dirty="0" smtClean="0"/>
          </a:p>
          <a:p>
            <a:r>
              <a:rPr lang="en-US" altLang="ko-KR" dirty="0" smtClean="0"/>
              <a:t>- </a:t>
            </a:r>
            <a:r>
              <a:rPr lang="ko-KR" altLang="en-US" dirty="0" smtClean="0"/>
              <a:t>이와는 다르게 </a:t>
            </a:r>
            <a:r>
              <a:rPr lang="en-US" altLang="ko-KR" dirty="0" smtClean="0"/>
              <a:t>DID</a:t>
            </a:r>
            <a:r>
              <a:rPr lang="ko-KR" altLang="en-US" dirty="0" smtClean="0"/>
              <a:t>는 매물관리가 용이하여 시간적으로나 비용적으로도  효율성이 상당히 높으며 워킹 고객들의 시선을 집중시켜 타 경쟁업체와는 차별화된 영업을 할 수 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또</a:t>
            </a:r>
            <a:r>
              <a:rPr lang="ko-KR" altLang="en-US" dirty="0" smtClean="0"/>
              <a:t>한</a:t>
            </a:r>
            <a:r>
              <a:rPr lang="ko-KR" altLang="en-US" dirty="0" smtClean="0"/>
              <a:t> 디스플레이 </a:t>
            </a:r>
            <a:r>
              <a:rPr lang="ko-KR" altLang="en-US" dirty="0" err="1" smtClean="0"/>
              <a:t>효과가탁월하여</a:t>
            </a:r>
            <a:r>
              <a:rPr lang="ko-KR" altLang="en-US" dirty="0" smtClean="0"/>
              <a:t>  전문적인 중개업소의 이미지를 줄 수 있음을 안내</a:t>
            </a:r>
            <a:endParaRPr lang="ko-KR" altLang="en-US" dirty="0"/>
          </a:p>
        </p:txBody>
      </p:sp>
      <p:pic>
        <p:nvPicPr>
          <p:cNvPr id="4100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1628800"/>
            <a:ext cx="4978896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3568" y="836712"/>
            <a:ext cx="2743200" cy="551658"/>
          </a:xfrm>
        </p:spPr>
        <p:txBody>
          <a:bodyPr/>
          <a:lstStyle/>
          <a:p>
            <a:r>
              <a:rPr lang="en-US" altLang="ko-KR" dirty="0" smtClean="0"/>
              <a:t>* </a:t>
            </a:r>
            <a:r>
              <a:rPr lang="ko-KR" altLang="en-US" dirty="0" smtClean="0"/>
              <a:t>내부브리핑 기능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83568" y="1556792"/>
            <a:ext cx="2743200" cy="4896544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ko-KR" altLang="en-US" dirty="0" smtClean="0"/>
              <a:t>고객 방문 시 매장 안에 비치된 지도와 매물 </a:t>
            </a:r>
            <a:r>
              <a:rPr lang="ko-KR" altLang="en-US" dirty="0" err="1" smtClean="0"/>
              <a:t>접수장을</a:t>
            </a:r>
            <a:r>
              <a:rPr lang="ko-KR" altLang="en-US" dirty="0" smtClean="0"/>
              <a:t> 확인하여 고객이 원하는 매물을 찾아보던 방식에서 벗어나 모니터 화면을 통해 고객맞춤형 매물을 실시간으로 검색하여 지도 위치 확인 및 정확한 매물정보를 제공할 수 있는 기능</a:t>
            </a:r>
            <a:endParaRPr lang="en-US" altLang="ko-KR" dirty="0" smtClean="0"/>
          </a:p>
          <a:p>
            <a:pPr>
              <a:buFontTx/>
              <a:buChar char="-"/>
            </a:pPr>
            <a:r>
              <a:rPr lang="en-US" altLang="ko-KR" dirty="0" smtClean="0"/>
              <a:t>- </a:t>
            </a:r>
            <a:r>
              <a:rPr lang="ko-KR" altLang="en-US" dirty="0" smtClean="0"/>
              <a:t>자체 매물관리센터에 매물의 사진 및 동영상을 등록하여 브리핑함으로써 고객이 직접 임장을 가지 않고도 실제 매물을 정확하게 확인할 수 있도록 도와줄 수 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또한 타 업소와는 다르게 다양한 정보를 제공하는 브리핑을 통해 </a:t>
            </a:r>
            <a:r>
              <a:rPr lang="ko-KR" altLang="en-US" dirty="0" smtClean="0"/>
              <a:t>고</a:t>
            </a:r>
            <a:r>
              <a:rPr lang="ko-KR" altLang="en-US" dirty="0" smtClean="0"/>
              <a:t>객에게 좀더 전문가적인 이미지를  보여줄 수 있다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-</a:t>
            </a:r>
            <a:r>
              <a:rPr lang="ko-KR" altLang="en-US" dirty="0" smtClean="0"/>
              <a:t>요즘의 고객들이 다양한 정보를 확인하여 매물을 거래하는 시대에 발맞춰 중개업자들도 좀더 전문적으로 시대의 흐름에 맞춰 기존의 중개방식을 탈피해야 함을 인지</a:t>
            </a:r>
            <a:endParaRPr lang="ko-KR" altLang="en-US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5050" y="1628800"/>
            <a:ext cx="5111750" cy="460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3568" y="836712"/>
            <a:ext cx="2743200" cy="551658"/>
          </a:xfrm>
        </p:spPr>
        <p:txBody>
          <a:bodyPr/>
          <a:lstStyle/>
          <a:p>
            <a:r>
              <a:rPr lang="en-US" altLang="ko-KR" dirty="0" smtClean="0"/>
              <a:t>*</a:t>
            </a:r>
            <a:r>
              <a:rPr lang="ko-KR" altLang="en-US" dirty="0" smtClean="0"/>
              <a:t>추가기능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11560" y="1628800"/>
            <a:ext cx="2952328" cy="4752528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ko-KR" altLang="en-US" dirty="0" smtClean="0"/>
              <a:t>자체 매물관리센터 운영을 통해 다양한 매물정보를 등록하여 브리핑 시 활용</a:t>
            </a:r>
            <a:endParaRPr lang="en-US" altLang="ko-KR" dirty="0" smtClean="0"/>
          </a:p>
          <a:p>
            <a:pPr>
              <a:buFontTx/>
              <a:buChar char="-"/>
            </a:pPr>
            <a:r>
              <a:rPr lang="en-US" altLang="ko-KR" dirty="0" smtClean="0"/>
              <a:t>-kb</a:t>
            </a:r>
            <a:r>
              <a:rPr lang="ko-KR" altLang="en-US" dirty="0" smtClean="0"/>
              <a:t>에서 제공한 정보룰 바탕으로  상권분석이 가능한 프로그램을 통해 브리핑 시 고객들에게 </a:t>
            </a:r>
            <a:r>
              <a:rPr lang="ko-KR" altLang="en-US" dirty="0" err="1" smtClean="0"/>
              <a:t>신빙성있는</a:t>
            </a:r>
            <a:r>
              <a:rPr lang="ko-KR" altLang="en-US" dirty="0" smtClean="0"/>
              <a:t> 정보를 제공가능</a:t>
            </a:r>
            <a:endParaRPr lang="en-US" altLang="ko-KR" dirty="0" smtClean="0"/>
          </a:p>
          <a:p>
            <a:pPr>
              <a:buFontTx/>
              <a:buChar char="-"/>
            </a:pPr>
            <a:r>
              <a:rPr lang="ko-KR" altLang="en-US" dirty="0" err="1" smtClean="0"/>
              <a:t>모바일을</a:t>
            </a:r>
            <a:r>
              <a:rPr lang="ko-KR" altLang="en-US" dirty="0" smtClean="0"/>
              <a:t> 통한 매물등록이 가능하여 임장 시 활용하면 시간적인 부분을 줄일 수 있고 </a:t>
            </a:r>
            <a:r>
              <a:rPr lang="ko-KR" altLang="en-US" dirty="0" err="1" smtClean="0"/>
              <a:t>미러링</a:t>
            </a:r>
            <a:r>
              <a:rPr lang="ko-KR" altLang="en-US" dirty="0" smtClean="0"/>
              <a:t> 기능을 통해 휴대폰 정보를 직접 불러와서 실시간으로 매물정보를 업데이트 가능</a:t>
            </a:r>
            <a:endParaRPr lang="en-US" altLang="ko-KR" dirty="0" smtClean="0"/>
          </a:p>
          <a:p>
            <a:pPr>
              <a:buFontTx/>
              <a:buChar char="-"/>
            </a:pPr>
            <a:r>
              <a:rPr lang="en-US" altLang="ko-KR" dirty="0" smtClean="0"/>
              <a:t>-</a:t>
            </a:r>
            <a:r>
              <a:rPr lang="ko-KR" altLang="en-US" dirty="0" smtClean="0"/>
              <a:t>매물관리 센터에 등록된 매물정보를 각종  </a:t>
            </a:r>
            <a:r>
              <a:rPr lang="en-US" altLang="ko-KR" dirty="0" err="1" smtClean="0"/>
              <a:t>sns</a:t>
            </a:r>
            <a:r>
              <a:rPr lang="ko-KR" altLang="en-US" dirty="0" smtClean="0"/>
              <a:t>를 통해 고객들과 함께 공유함으로써 기다리는 영업이 아닌 찾아오게 만드는 적극적인 영업이 가능</a:t>
            </a:r>
            <a:endParaRPr lang="en-US" altLang="ko-KR" dirty="0" smtClean="0"/>
          </a:p>
          <a:p>
            <a:pPr>
              <a:buFontTx/>
              <a:buChar char="-"/>
            </a:pPr>
            <a:r>
              <a:rPr lang="en-US" altLang="ko-KR" dirty="0" smtClean="0"/>
              <a:t>-</a:t>
            </a:r>
            <a:r>
              <a:rPr lang="ko-KR" altLang="en-US" dirty="0" smtClean="0"/>
              <a:t>본사에서 지원하는 </a:t>
            </a:r>
            <a:r>
              <a:rPr lang="ko-KR" altLang="en-US" dirty="0" err="1" smtClean="0"/>
              <a:t>블로그</a:t>
            </a:r>
            <a:r>
              <a:rPr lang="en-US" altLang="ko-KR" dirty="0" smtClean="0"/>
              <a:t> </a:t>
            </a:r>
            <a:r>
              <a:rPr lang="ko-KR" altLang="en-US" dirty="0" smtClean="0"/>
              <a:t>및 </a:t>
            </a:r>
            <a:r>
              <a:rPr lang="ko-KR" altLang="en-US" dirty="0" err="1" smtClean="0"/>
              <a:t>유투브</a:t>
            </a:r>
            <a:r>
              <a:rPr lang="ko-KR" altLang="en-US" dirty="0" smtClean="0"/>
              <a:t> 광고를 통해 좀더 폭넓은 광고가 가능하고 그로 인해 광고 효과를 극대화 할 수 있음을 강조</a:t>
            </a:r>
            <a:endParaRPr lang="ko-KR" altLang="en-US" dirty="0"/>
          </a:p>
        </p:txBody>
      </p:sp>
      <p:pic>
        <p:nvPicPr>
          <p:cNvPr id="6148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1556792"/>
            <a:ext cx="4851276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3568" y="908720"/>
            <a:ext cx="2743200" cy="551658"/>
          </a:xfrm>
        </p:spPr>
        <p:txBody>
          <a:bodyPr/>
          <a:lstStyle/>
          <a:p>
            <a:r>
              <a:rPr lang="en-US" altLang="ko-KR" dirty="0" smtClean="0"/>
              <a:t>*</a:t>
            </a:r>
            <a:r>
              <a:rPr lang="ko-KR" altLang="en-US" dirty="0" smtClean="0"/>
              <a:t>영업방안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11560" y="1556792"/>
            <a:ext cx="3312368" cy="4572000"/>
          </a:xfrm>
        </p:spPr>
        <p:txBody>
          <a:bodyPr/>
          <a:lstStyle/>
          <a:p>
            <a:endParaRPr lang="en-US" altLang="ko-KR" dirty="0" smtClean="0"/>
          </a:p>
          <a:p>
            <a:pPr>
              <a:buFontTx/>
              <a:buChar char="-"/>
            </a:pPr>
            <a:r>
              <a:rPr lang="ko-KR" altLang="en-US" dirty="0" smtClean="0"/>
              <a:t>고객의 </a:t>
            </a:r>
            <a:r>
              <a:rPr lang="ko-KR" altLang="en-US" dirty="0" smtClean="0"/>
              <a:t>중개 </a:t>
            </a:r>
            <a:r>
              <a:rPr lang="ko-KR" altLang="en-US" dirty="0" smtClean="0"/>
              <a:t>유형을 </a:t>
            </a:r>
            <a:r>
              <a:rPr lang="ko-KR" altLang="en-US" dirty="0" smtClean="0"/>
              <a:t>파악하여  부각해야 할 장점을 선택하여 집중 </a:t>
            </a:r>
            <a:r>
              <a:rPr lang="ko-KR" altLang="en-US" dirty="0" smtClean="0"/>
              <a:t>공략</a:t>
            </a:r>
            <a:endParaRPr lang="en-US" altLang="ko-KR" dirty="0" smtClean="0"/>
          </a:p>
          <a:p>
            <a:pPr>
              <a:buFontTx/>
              <a:buChar char="-"/>
            </a:pPr>
            <a:r>
              <a:rPr lang="en-US" altLang="ko-KR" dirty="0" smtClean="0"/>
              <a:t>-</a:t>
            </a:r>
            <a:r>
              <a:rPr lang="ko-KR" altLang="en-US" dirty="0" smtClean="0"/>
              <a:t>기존의 영업방식을 고수하려는 고객들을 설득하여 디지털 시대에 맞는 전문적인 중개가 필요함을 안내</a:t>
            </a:r>
            <a:r>
              <a:rPr lang="en-US" altLang="ko-KR" dirty="0" smtClean="0"/>
              <a:t>. </a:t>
            </a:r>
            <a:r>
              <a:rPr lang="ko-KR" altLang="en-US" dirty="0" smtClean="0"/>
              <a:t>또한  경쟁업소들과는 차별화된 광고를 통해  매출증대에 도움이 될 것임을 인지</a:t>
            </a:r>
            <a:endParaRPr lang="en-US" altLang="ko-KR" dirty="0" smtClean="0"/>
          </a:p>
          <a:p>
            <a:r>
              <a:rPr lang="en-US" altLang="ko-KR" dirty="0" smtClean="0"/>
              <a:t>- </a:t>
            </a:r>
            <a:r>
              <a:rPr lang="ko-KR" altLang="en-US" dirty="0" smtClean="0"/>
              <a:t>타 경쟁업체 </a:t>
            </a:r>
            <a:r>
              <a:rPr lang="en-US" altLang="ko-KR" dirty="0" smtClean="0"/>
              <a:t>(</a:t>
            </a:r>
            <a:r>
              <a:rPr lang="ko-KR" altLang="en-US" dirty="0" smtClean="0"/>
              <a:t>예</a:t>
            </a:r>
            <a:r>
              <a:rPr lang="en-US" altLang="ko-KR" dirty="0" smtClean="0"/>
              <a:t>: </a:t>
            </a:r>
            <a:r>
              <a:rPr lang="ko-KR" altLang="en-US" dirty="0" smtClean="0"/>
              <a:t>선방</a:t>
            </a:r>
            <a:r>
              <a:rPr lang="en-US" altLang="ko-KR" dirty="0" smtClean="0"/>
              <a:t>)</a:t>
            </a:r>
            <a:r>
              <a:rPr lang="ko-KR" altLang="en-US" dirty="0" smtClean="0"/>
              <a:t> 상품과 비교</a:t>
            </a:r>
            <a:r>
              <a:rPr lang="en-US" altLang="ko-KR" dirty="0" smtClean="0"/>
              <a:t>,</a:t>
            </a:r>
            <a:r>
              <a:rPr lang="ko-KR" altLang="en-US" dirty="0" smtClean="0"/>
              <a:t>분석하여  금액적</a:t>
            </a:r>
            <a:r>
              <a:rPr lang="en-US" altLang="ko-KR" dirty="0" smtClean="0"/>
              <a:t>, </a:t>
            </a:r>
            <a:r>
              <a:rPr lang="ko-KR" altLang="en-US" dirty="0" smtClean="0"/>
              <a:t>기능적</a:t>
            </a:r>
            <a:r>
              <a:rPr lang="en-US" altLang="ko-KR" dirty="0" smtClean="0"/>
              <a:t>, </a:t>
            </a:r>
            <a:r>
              <a:rPr lang="ko-KR" altLang="en-US" dirty="0" smtClean="0"/>
              <a:t>광고적인 기능을 집중적으로 브리핑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- </a:t>
            </a:r>
            <a:r>
              <a:rPr lang="ko-KR" altLang="en-US" dirty="0" smtClean="0"/>
              <a:t>자체 기능을  중심으로 설명하되 추가적으로 제공되는  </a:t>
            </a:r>
            <a:r>
              <a:rPr lang="ko-KR" altLang="en-US" dirty="0" err="1" smtClean="0"/>
              <a:t>블로그와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유투브</a:t>
            </a:r>
            <a:r>
              <a:rPr lang="ko-KR" altLang="en-US" dirty="0" smtClean="0"/>
              <a:t> 제작에 대한 부분은  크게 부각시키지 않고 </a:t>
            </a:r>
            <a:r>
              <a:rPr lang="ko-KR" altLang="en-US" dirty="0" err="1" smtClean="0"/>
              <a:t>블로그에</a:t>
            </a:r>
            <a:r>
              <a:rPr lang="ko-KR" altLang="en-US" dirty="0" smtClean="0"/>
              <a:t> </a:t>
            </a:r>
            <a:r>
              <a:rPr lang="en-US" altLang="ko-KR" dirty="0" smtClean="0"/>
              <a:t> </a:t>
            </a:r>
            <a:r>
              <a:rPr lang="ko-KR" altLang="en-US" dirty="0" smtClean="0"/>
              <a:t>대한 관심도가 높은 고객이라면  자체 상품을 추가적으로 안내</a:t>
            </a:r>
            <a:endParaRPr lang="en-US" altLang="ko-KR" dirty="0" smtClean="0"/>
          </a:p>
          <a:p>
            <a:r>
              <a:rPr lang="en-US" altLang="ko-KR" dirty="0" smtClean="0"/>
              <a:t>- </a:t>
            </a:r>
            <a:r>
              <a:rPr lang="ko-KR" altLang="en-US" dirty="0" smtClean="0"/>
              <a:t>이미 사용중인  고객들을 꾸준히 관리하여 만족도를 높이고 주변  업소들의  관심도를 높일 수 있는 지속적인 관리 영업 필요</a:t>
            </a:r>
            <a:endParaRPr lang="ko-KR" altLang="en-US" dirty="0" smtClean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1556792"/>
            <a:ext cx="43529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흐름">
  <a:themeElements>
    <a:clrScheme name="모듈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흐름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흐름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667</TotalTime>
  <Words>394</Words>
  <Application>Microsoft Office PowerPoint</Application>
  <PresentationFormat>화면 슬라이드 쇼(4:3)</PresentationFormat>
  <Paragraphs>26</Paragraphs>
  <Slides>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흐름</vt:lpstr>
      <vt:lpstr>보는 부동산  DID</vt:lpstr>
      <vt:lpstr>DID 주요기능</vt:lpstr>
      <vt:lpstr>* POP기능</vt:lpstr>
      <vt:lpstr>* 내부브리핑 기능</vt:lpstr>
      <vt:lpstr>*추가기능</vt:lpstr>
      <vt:lpstr>*영업방안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보는 부동산  DID</dc:title>
  <dc:creator>SAMSUNG</dc:creator>
  <cp:lastModifiedBy>SAMSUNG</cp:lastModifiedBy>
  <cp:revision>48</cp:revision>
  <dcterms:created xsi:type="dcterms:W3CDTF">2019-01-27T02:13:08Z</dcterms:created>
  <dcterms:modified xsi:type="dcterms:W3CDTF">2019-01-27T13:20:41Z</dcterms:modified>
</cp:coreProperties>
</file>